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40"/>
  </p:notesMasterIdLst>
  <p:sldIdLst>
    <p:sldId id="287" r:id="rId3"/>
    <p:sldId id="279" r:id="rId4"/>
    <p:sldId id="282" r:id="rId5"/>
    <p:sldId id="283" r:id="rId6"/>
    <p:sldId id="262" r:id="rId7"/>
    <p:sldId id="368" r:id="rId8"/>
    <p:sldId id="352" r:id="rId9"/>
    <p:sldId id="311" r:id="rId10"/>
    <p:sldId id="372" r:id="rId11"/>
    <p:sldId id="312" r:id="rId12"/>
    <p:sldId id="313" r:id="rId13"/>
    <p:sldId id="365" r:id="rId14"/>
    <p:sldId id="314" r:id="rId15"/>
    <p:sldId id="316" r:id="rId16"/>
    <p:sldId id="315" r:id="rId17"/>
    <p:sldId id="317" r:id="rId18"/>
    <p:sldId id="318" r:id="rId19"/>
    <p:sldId id="319" r:id="rId20"/>
    <p:sldId id="321" r:id="rId21"/>
    <p:sldId id="322" r:id="rId22"/>
    <p:sldId id="416" r:id="rId23"/>
    <p:sldId id="418" r:id="rId24"/>
    <p:sldId id="401" r:id="rId25"/>
    <p:sldId id="328" r:id="rId26"/>
    <p:sldId id="334" r:id="rId27"/>
    <p:sldId id="329" r:id="rId28"/>
    <p:sldId id="336" r:id="rId29"/>
    <p:sldId id="331" r:id="rId30"/>
    <p:sldId id="339" r:id="rId31"/>
    <p:sldId id="341" r:id="rId32"/>
    <p:sldId id="333" r:id="rId33"/>
    <p:sldId id="342" r:id="rId34"/>
    <p:sldId id="343" r:id="rId35"/>
    <p:sldId id="373" r:id="rId36"/>
    <p:sldId id="374" r:id="rId37"/>
    <p:sldId id="404" r:id="rId38"/>
    <p:sldId id="405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34388AC0-E06C-4C2B-B74F-EA857B96CBAC}">
          <p14:sldIdLst>
            <p14:sldId id="287"/>
            <p14:sldId id="279"/>
            <p14:sldId id="282"/>
            <p14:sldId id="283"/>
            <p14:sldId id="262"/>
            <p14:sldId id="368"/>
            <p14:sldId id="352"/>
            <p14:sldId id="311"/>
            <p14:sldId id="372"/>
            <p14:sldId id="312"/>
            <p14:sldId id="313"/>
            <p14:sldId id="365"/>
            <p14:sldId id="314"/>
            <p14:sldId id="316"/>
            <p14:sldId id="315"/>
            <p14:sldId id="317"/>
            <p14:sldId id="318"/>
            <p14:sldId id="319"/>
            <p14:sldId id="321"/>
            <p14:sldId id="322"/>
            <p14:sldId id="416"/>
            <p14:sldId id="418"/>
            <p14:sldId id="401"/>
            <p14:sldId id="328"/>
            <p14:sldId id="334"/>
            <p14:sldId id="329"/>
            <p14:sldId id="336"/>
            <p14:sldId id="331"/>
            <p14:sldId id="339"/>
            <p14:sldId id="341"/>
            <p14:sldId id="333"/>
            <p14:sldId id="342"/>
            <p14:sldId id="343"/>
            <p14:sldId id="373"/>
            <p14:sldId id="374"/>
            <p14:sldId id="404"/>
            <p14:sldId id="4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65"/>
    <p:restoredTop sz="94656"/>
  </p:normalViewPr>
  <p:slideViewPr>
    <p:cSldViewPr snapToGrid="0">
      <p:cViewPr varScale="1">
        <p:scale>
          <a:sx n="84" d="100"/>
          <a:sy n="84" d="100"/>
        </p:scale>
        <p:origin x="368" y="184"/>
      </p:cViewPr>
      <p:guideLst/>
    </p:cSldViewPr>
  </p:slideViewPr>
  <p:outlineViewPr>
    <p:cViewPr>
      <p:scale>
        <a:sx n="33" d="100"/>
        <a:sy n="33" d="100"/>
      </p:scale>
      <p:origin x="0" y="-216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0BBFCE-60CC-42C7-81F4-FF08F7F4C61B}" type="doc">
      <dgm:prSet loTypeId="urn:microsoft.com/office/officeart/2008/layout/AlternatingHexagons" loCatId="list" qsTypeId="urn:microsoft.com/office/officeart/2005/8/quickstyle/simple1#1" qsCatId="simple" csTypeId="urn:microsoft.com/office/officeart/2005/8/colors/colorful1#3" csCatId="colorful" phldr="1"/>
      <dgm:spPr/>
      <dgm:t>
        <a:bodyPr/>
        <a:lstStyle/>
        <a:p>
          <a:endParaRPr lang="zh-CN" altLang="en-US"/>
        </a:p>
      </dgm:t>
    </dgm:pt>
    <dgm:pt modelId="{7957443C-1204-46FA-9713-EC85AC7ECBAC}">
      <dgm:prSet phldrT="[文本]" custT="1"/>
      <dgm:spPr/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虚拟文件夹</a:t>
          </a:r>
        </a:p>
      </dgm:t>
    </dgm:pt>
    <dgm:pt modelId="{65AA47F8-803E-4AF9-8C08-8938950700C8}" type="parTrans" cxnId="{F40BEE14-643D-4A68-8D47-06CFB8847783}">
      <dgm:prSet/>
      <dgm:spPr/>
      <dgm:t>
        <a:bodyPr/>
        <a:lstStyle/>
        <a:p>
          <a:endParaRPr lang="zh-CN" altLang="en-US"/>
        </a:p>
      </dgm:t>
    </dgm:pt>
    <dgm:pt modelId="{5696BF63-CC1D-4B87-8B0D-897464AC8CD4}" type="sibTrans" cxnId="{F40BEE14-643D-4A68-8D47-06CFB8847783}">
      <dgm:prSet custT="1"/>
      <dgm:spPr/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查重</a:t>
          </a:r>
        </a:p>
      </dgm:t>
    </dgm:pt>
    <dgm:pt modelId="{DB6561FB-9737-446B-9E61-3DB0697E88D5}">
      <dgm:prSet phldrT="[文本]" custT="1"/>
      <dgm:spPr/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附件管理</a:t>
          </a:r>
        </a:p>
      </dgm:t>
    </dgm:pt>
    <dgm:pt modelId="{039297C0-ACCA-4916-AB3E-016BD50249E9}" type="parTrans" cxnId="{831733A4-2395-4FDC-A666-AEC9B1715AE6}">
      <dgm:prSet/>
      <dgm:spPr/>
      <dgm:t>
        <a:bodyPr/>
        <a:lstStyle/>
        <a:p>
          <a:endParaRPr lang="zh-CN" altLang="en-US"/>
        </a:p>
      </dgm:t>
    </dgm:pt>
    <dgm:pt modelId="{5D97B3DB-4E98-40C3-B523-7F823542F772}" type="sibTrans" cxnId="{831733A4-2395-4FDC-A666-AEC9B1715AE6}">
      <dgm:prSet custT="1"/>
      <dgm:spPr/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全文下载</a:t>
          </a:r>
        </a:p>
      </dgm:t>
    </dgm:pt>
    <dgm:pt modelId="{C4AA671B-D228-4357-ABA1-EF7A76E438A2}">
      <dgm:prSet phldrT="[文本]" custT="1"/>
      <dgm:spPr/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批量编辑</a:t>
          </a:r>
        </a:p>
      </dgm:t>
    </dgm:pt>
    <dgm:pt modelId="{4A522487-01E5-4432-A821-1264FA5CC3BD}" type="parTrans" cxnId="{B608E3C2-94A3-4FA7-8AAE-DAE03BF2133E}">
      <dgm:prSet/>
      <dgm:spPr/>
      <dgm:t>
        <a:bodyPr/>
        <a:lstStyle/>
        <a:p>
          <a:endParaRPr lang="zh-CN" altLang="en-US"/>
        </a:p>
      </dgm:t>
    </dgm:pt>
    <dgm:pt modelId="{036B21A7-12D6-4893-9805-BE1DD187F4C5}" type="sibTrans" cxnId="{B608E3C2-94A3-4FA7-8AAE-DAE03BF2133E}">
      <dgm:prSet custT="1"/>
      <dgm:spPr/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导出</a:t>
          </a:r>
        </a:p>
      </dgm:t>
    </dgm:pt>
    <dgm:pt modelId="{1BCAE75C-5628-4B60-98CF-1D6682507C7D}">
      <dgm:prSet phldrT="[文本]" custT="1"/>
      <dgm:spPr/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表头排序</a:t>
          </a:r>
        </a:p>
      </dgm:t>
    </dgm:pt>
    <dgm:pt modelId="{731DA346-84E4-4DDA-9DCA-1373126990E3}" type="sibTrans" cxnId="{2DD07D6A-2DF9-4B3B-B61C-4396F35F4A9D}">
      <dgm:prSet custT="1"/>
      <dgm:spPr/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多重排序</a:t>
          </a:r>
        </a:p>
      </dgm:t>
    </dgm:pt>
    <dgm:pt modelId="{4D67A9B5-9F3F-47C9-9EBB-171AA7A992EB}" type="parTrans" cxnId="{2DD07D6A-2DF9-4B3B-B61C-4396F35F4A9D}">
      <dgm:prSet/>
      <dgm:spPr/>
      <dgm:t>
        <a:bodyPr/>
        <a:lstStyle/>
        <a:p>
          <a:endParaRPr lang="zh-CN" altLang="en-US"/>
        </a:p>
      </dgm:t>
    </dgm:pt>
    <dgm:pt modelId="{5C7BF60C-3B46-487C-83FB-F62A3230B20E}" type="pres">
      <dgm:prSet presAssocID="{350BBFCE-60CC-42C7-81F4-FF08F7F4C61B}" presName="Name0" presStyleCnt="0">
        <dgm:presLayoutVars>
          <dgm:chMax/>
          <dgm:chPref/>
          <dgm:dir/>
          <dgm:animLvl val="lvl"/>
        </dgm:presLayoutVars>
      </dgm:prSet>
      <dgm:spPr/>
    </dgm:pt>
    <dgm:pt modelId="{B40EE05B-2553-4B44-B597-72257FAB201A}" type="pres">
      <dgm:prSet presAssocID="{7957443C-1204-46FA-9713-EC85AC7ECBAC}" presName="composite" presStyleCnt="0"/>
      <dgm:spPr/>
    </dgm:pt>
    <dgm:pt modelId="{CBAED8C3-BD2F-4B46-A79C-3F00C99F935D}" type="pres">
      <dgm:prSet presAssocID="{7957443C-1204-46FA-9713-EC85AC7ECBAC}" presName="Parent1" presStyleLbl="node1" presStyleIdx="0" presStyleCnt="8" custLinFactNeighborX="508" custLinFactNeighborY="-252">
        <dgm:presLayoutVars>
          <dgm:chMax val="1"/>
          <dgm:chPref val="1"/>
          <dgm:bulletEnabled val="1"/>
        </dgm:presLayoutVars>
      </dgm:prSet>
      <dgm:spPr/>
    </dgm:pt>
    <dgm:pt modelId="{B34AE53E-3AA4-484B-848D-E957EB3CAA76}" type="pres">
      <dgm:prSet presAssocID="{7957443C-1204-46FA-9713-EC85AC7ECBAC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191AD87-7C05-43ED-B448-88DA58EB8321}" type="pres">
      <dgm:prSet presAssocID="{7957443C-1204-46FA-9713-EC85AC7ECBAC}" presName="BalanceSpacing" presStyleCnt="0"/>
      <dgm:spPr/>
    </dgm:pt>
    <dgm:pt modelId="{E2D6F676-C1F3-4681-A7DC-E8B5414A423B}" type="pres">
      <dgm:prSet presAssocID="{7957443C-1204-46FA-9713-EC85AC7ECBAC}" presName="BalanceSpacing1" presStyleCnt="0"/>
      <dgm:spPr/>
    </dgm:pt>
    <dgm:pt modelId="{7E96C089-7D2A-47F6-B1CF-8DA9FB41576B}" type="pres">
      <dgm:prSet presAssocID="{5696BF63-CC1D-4B87-8B0D-897464AC8CD4}" presName="Accent1Text" presStyleLbl="node1" presStyleIdx="1" presStyleCnt="8"/>
      <dgm:spPr/>
    </dgm:pt>
    <dgm:pt modelId="{628FFB3A-7109-440B-90D2-A1C922075FC1}" type="pres">
      <dgm:prSet presAssocID="{5696BF63-CC1D-4B87-8B0D-897464AC8CD4}" presName="spaceBetweenRectangles" presStyleCnt="0"/>
      <dgm:spPr/>
    </dgm:pt>
    <dgm:pt modelId="{C9780977-9D9A-41DF-AE5F-5A48394C5E36}" type="pres">
      <dgm:prSet presAssocID="{1BCAE75C-5628-4B60-98CF-1D6682507C7D}" presName="composite" presStyleCnt="0"/>
      <dgm:spPr/>
    </dgm:pt>
    <dgm:pt modelId="{DD411B5A-6D20-4C67-9F9C-C448162A0D90}" type="pres">
      <dgm:prSet presAssocID="{1BCAE75C-5628-4B60-98CF-1D6682507C7D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F5FE1705-538B-48BD-8DB1-9EB0FED257D9}" type="pres">
      <dgm:prSet presAssocID="{1BCAE75C-5628-4B60-98CF-1D6682507C7D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36C28878-A6B2-4AC0-861A-3D6E08360D0E}" type="pres">
      <dgm:prSet presAssocID="{1BCAE75C-5628-4B60-98CF-1D6682507C7D}" presName="BalanceSpacing" presStyleCnt="0"/>
      <dgm:spPr/>
    </dgm:pt>
    <dgm:pt modelId="{C229E68E-7074-4FBE-8D91-4FC04EF8AAC3}" type="pres">
      <dgm:prSet presAssocID="{1BCAE75C-5628-4B60-98CF-1D6682507C7D}" presName="BalanceSpacing1" presStyleCnt="0"/>
      <dgm:spPr/>
    </dgm:pt>
    <dgm:pt modelId="{D0C8DF97-C4A9-4BBE-A9FD-998ECF5E9EA6}" type="pres">
      <dgm:prSet presAssocID="{731DA346-84E4-4DDA-9DCA-1373126990E3}" presName="Accent1Text" presStyleLbl="node1" presStyleIdx="3" presStyleCnt="8" custLinFactNeighborY="0"/>
      <dgm:spPr/>
    </dgm:pt>
    <dgm:pt modelId="{4B52565B-3C6C-47CF-926C-848B24BC2643}" type="pres">
      <dgm:prSet presAssocID="{731DA346-84E4-4DDA-9DCA-1373126990E3}" presName="spaceBetweenRectangles" presStyleCnt="0"/>
      <dgm:spPr/>
    </dgm:pt>
    <dgm:pt modelId="{88F50EEB-EE75-4A01-8D09-A136EC66F4F1}" type="pres">
      <dgm:prSet presAssocID="{DB6561FB-9737-446B-9E61-3DB0697E88D5}" presName="composite" presStyleCnt="0"/>
      <dgm:spPr/>
    </dgm:pt>
    <dgm:pt modelId="{FB2DA232-598B-4659-A6C1-20A6A84ABEF9}" type="pres">
      <dgm:prSet presAssocID="{DB6561FB-9737-446B-9E61-3DB0697E88D5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6A132F11-7C30-471A-997A-F07A30FE222F}" type="pres">
      <dgm:prSet presAssocID="{DB6561FB-9737-446B-9E61-3DB0697E88D5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F09FC7AB-80F5-40E0-9723-A8B160B1C584}" type="pres">
      <dgm:prSet presAssocID="{DB6561FB-9737-446B-9E61-3DB0697E88D5}" presName="BalanceSpacing" presStyleCnt="0"/>
      <dgm:spPr/>
    </dgm:pt>
    <dgm:pt modelId="{84967357-57F7-49DE-9006-4A108A0A2595}" type="pres">
      <dgm:prSet presAssocID="{DB6561FB-9737-446B-9E61-3DB0697E88D5}" presName="BalanceSpacing1" presStyleCnt="0"/>
      <dgm:spPr/>
    </dgm:pt>
    <dgm:pt modelId="{599FB3C3-8356-4955-B761-65092C24E40B}" type="pres">
      <dgm:prSet presAssocID="{5D97B3DB-4E98-40C3-B523-7F823542F772}" presName="Accent1Text" presStyleLbl="node1" presStyleIdx="5" presStyleCnt="8"/>
      <dgm:spPr/>
    </dgm:pt>
    <dgm:pt modelId="{8AF6708B-2941-4DDB-8573-22ECD3754D9A}" type="pres">
      <dgm:prSet presAssocID="{5D97B3DB-4E98-40C3-B523-7F823542F772}" presName="spaceBetweenRectangles" presStyleCnt="0"/>
      <dgm:spPr/>
    </dgm:pt>
    <dgm:pt modelId="{6F802B99-6781-45EB-8DFE-007E107DF066}" type="pres">
      <dgm:prSet presAssocID="{C4AA671B-D228-4357-ABA1-EF7A76E438A2}" presName="composite" presStyleCnt="0"/>
      <dgm:spPr/>
    </dgm:pt>
    <dgm:pt modelId="{705D44CA-EACC-477A-AD34-7393B1FEF9AD}" type="pres">
      <dgm:prSet presAssocID="{C4AA671B-D228-4357-ABA1-EF7A76E438A2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E8878ECC-330B-4134-AAC2-0551A525276B}" type="pres">
      <dgm:prSet presAssocID="{C4AA671B-D228-4357-ABA1-EF7A76E438A2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E492DC77-C1C2-4F6F-A3F5-E607D4353BB2}" type="pres">
      <dgm:prSet presAssocID="{C4AA671B-D228-4357-ABA1-EF7A76E438A2}" presName="BalanceSpacing" presStyleCnt="0"/>
      <dgm:spPr/>
    </dgm:pt>
    <dgm:pt modelId="{856636F7-B9DF-4309-B6E0-82CF7F88346E}" type="pres">
      <dgm:prSet presAssocID="{C4AA671B-D228-4357-ABA1-EF7A76E438A2}" presName="BalanceSpacing1" presStyleCnt="0"/>
      <dgm:spPr/>
    </dgm:pt>
    <dgm:pt modelId="{04C15BDB-107E-4AA4-84AC-04D0FB06F96B}" type="pres">
      <dgm:prSet presAssocID="{036B21A7-12D6-4893-9805-BE1DD187F4C5}" presName="Accent1Text" presStyleLbl="node1" presStyleIdx="7" presStyleCnt="8"/>
      <dgm:spPr/>
    </dgm:pt>
  </dgm:ptLst>
  <dgm:cxnLst>
    <dgm:cxn modelId="{7ACFAF0A-7B80-4BF0-91AD-5088FB38A608}" type="presOf" srcId="{350BBFCE-60CC-42C7-81F4-FF08F7F4C61B}" destId="{5C7BF60C-3B46-487C-83FB-F62A3230B20E}" srcOrd="0" destOrd="0" presId="urn:microsoft.com/office/officeart/2008/layout/AlternatingHexagons"/>
    <dgm:cxn modelId="{F40BEE14-643D-4A68-8D47-06CFB8847783}" srcId="{350BBFCE-60CC-42C7-81F4-FF08F7F4C61B}" destId="{7957443C-1204-46FA-9713-EC85AC7ECBAC}" srcOrd="0" destOrd="0" parTransId="{65AA47F8-803E-4AF9-8C08-8938950700C8}" sibTransId="{5696BF63-CC1D-4B87-8B0D-897464AC8CD4}"/>
    <dgm:cxn modelId="{DD41DC22-D81B-4F60-9C04-E7DA94DD8B3C}" type="presOf" srcId="{1BCAE75C-5628-4B60-98CF-1D6682507C7D}" destId="{DD411B5A-6D20-4C67-9F9C-C448162A0D90}" srcOrd="0" destOrd="0" presId="urn:microsoft.com/office/officeart/2008/layout/AlternatingHexagons"/>
    <dgm:cxn modelId="{1A5F0551-3C77-4190-8F51-40C6F464DFB8}" type="presOf" srcId="{5D97B3DB-4E98-40C3-B523-7F823542F772}" destId="{599FB3C3-8356-4955-B761-65092C24E40B}" srcOrd="0" destOrd="0" presId="urn:microsoft.com/office/officeart/2008/layout/AlternatingHexagons"/>
    <dgm:cxn modelId="{0F7B0E62-20C3-4771-934F-853E660AFE12}" type="presOf" srcId="{DB6561FB-9737-446B-9E61-3DB0697E88D5}" destId="{FB2DA232-598B-4659-A6C1-20A6A84ABEF9}" srcOrd="0" destOrd="0" presId="urn:microsoft.com/office/officeart/2008/layout/AlternatingHexagons"/>
    <dgm:cxn modelId="{2DD07D6A-2DF9-4B3B-B61C-4396F35F4A9D}" srcId="{350BBFCE-60CC-42C7-81F4-FF08F7F4C61B}" destId="{1BCAE75C-5628-4B60-98CF-1D6682507C7D}" srcOrd="1" destOrd="0" parTransId="{4D67A9B5-9F3F-47C9-9EBB-171AA7A992EB}" sibTransId="{731DA346-84E4-4DDA-9DCA-1373126990E3}"/>
    <dgm:cxn modelId="{B652AF77-8A99-4EEB-AD25-FF5C0EE80A2D}" type="presOf" srcId="{036B21A7-12D6-4893-9805-BE1DD187F4C5}" destId="{04C15BDB-107E-4AA4-84AC-04D0FB06F96B}" srcOrd="0" destOrd="0" presId="urn:microsoft.com/office/officeart/2008/layout/AlternatingHexagons"/>
    <dgm:cxn modelId="{D9292678-A5E8-4F62-B676-346AF9FD11F9}" type="presOf" srcId="{5696BF63-CC1D-4B87-8B0D-897464AC8CD4}" destId="{7E96C089-7D2A-47F6-B1CF-8DA9FB41576B}" srcOrd="0" destOrd="0" presId="urn:microsoft.com/office/officeart/2008/layout/AlternatingHexagons"/>
    <dgm:cxn modelId="{AF81B693-70EB-4D69-872C-21855E484EBD}" type="presOf" srcId="{C4AA671B-D228-4357-ABA1-EF7A76E438A2}" destId="{705D44CA-EACC-477A-AD34-7393B1FEF9AD}" srcOrd="0" destOrd="0" presId="urn:microsoft.com/office/officeart/2008/layout/AlternatingHexagons"/>
    <dgm:cxn modelId="{831733A4-2395-4FDC-A666-AEC9B1715AE6}" srcId="{350BBFCE-60CC-42C7-81F4-FF08F7F4C61B}" destId="{DB6561FB-9737-446B-9E61-3DB0697E88D5}" srcOrd="2" destOrd="0" parTransId="{039297C0-ACCA-4916-AB3E-016BD50249E9}" sibTransId="{5D97B3DB-4E98-40C3-B523-7F823542F772}"/>
    <dgm:cxn modelId="{FD1426B5-F9A7-4C51-9521-873048315576}" type="presOf" srcId="{7957443C-1204-46FA-9713-EC85AC7ECBAC}" destId="{CBAED8C3-BD2F-4B46-A79C-3F00C99F935D}" srcOrd="0" destOrd="0" presId="urn:microsoft.com/office/officeart/2008/layout/AlternatingHexagons"/>
    <dgm:cxn modelId="{B608E3C2-94A3-4FA7-8AAE-DAE03BF2133E}" srcId="{350BBFCE-60CC-42C7-81F4-FF08F7F4C61B}" destId="{C4AA671B-D228-4357-ABA1-EF7A76E438A2}" srcOrd="3" destOrd="0" parTransId="{4A522487-01E5-4432-A821-1264FA5CC3BD}" sibTransId="{036B21A7-12D6-4893-9805-BE1DD187F4C5}"/>
    <dgm:cxn modelId="{C6D896FC-E579-4268-B80F-8BBA67D8EECD}" type="presOf" srcId="{731DA346-84E4-4DDA-9DCA-1373126990E3}" destId="{D0C8DF97-C4A9-4BBE-A9FD-998ECF5E9EA6}" srcOrd="0" destOrd="0" presId="urn:microsoft.com/office/officeart/2008/layout/AlternatingHexagons"/>
    <dgm:cxn modelId="{B3C65BA1-8D69-4D99-B78A-8A3FD8B2CF0F}" type="presParOf" srcId="{5C7BF60C-3B46-487C-83FB-F62A3230B20E}" destId="{B40EE05B-2553-4B44-B597-72257FAB201A}" srcOrd="0" destOrd="0" presId="urn:microsoft.com/office/officeart/2008/layout/AlternatingHexagons"/>
    <dgm:cxn modelId="{E59F89A7-E853-4339-970F-FCF0835FA49C}" type="presParOf" srcId="{B40EE05B-2553-4B44-B597-72257FAB201A}" destId="{CBAED8C3-BD2F-4B46-A79C-3F00C99F935D}" srcOrd="0" destOrd="0" presId="urn:microsoft.com/office/officeart/2008/layout/AlternatingHexagons"/>
    <dgm:cxn modelId="{754A0A2F-C251-42D7-B24A-094483E28581}" type="presParOf" srcId="{B40EE05B-2553-4B44-B597-72257FAB201A}" destId="{B34AE53E-3AA4-484B-848D-E957EB3CAA76}" srcOrd="1" destOrd="0" presId="urn:microsoft.com/office/officeart/2008/layout/AlternatingHexagons"/>
    <dgm:cxn modelId="{CFFBEB4E-B2BE-46F7-B3C8-E413B78DE766}" type="presParOf" srcId="{B40EE05B-2553-4B44-B597-72257FAB201A}" destId="{F191AD87-7C05-43ED-B448-88DA58EB8321}" srcOrd="2" destOrd="0" presId="urn:microsoft.com/office/officeart/2008/layout/AlternatingHexagons"/>
    <dgm:cxn modelId="{8282ED7D-9449-4826-AECB-F424D905EBBE}" type="presParOf" srcId="{B40EE05B-2553-4B44-B597-72257FAB201A}" destId="{E2D6F676-C1F3-4681-A7DC-E8B5414A423B}" srcOrd="3" destOrd="0" presId="urn:microsoft.com/office/officeart/2008/layout/AlternatingHexagons"/>
    <dgm:cxn modelId="{A52B4812-4E33-423C-A945-FF517E3A5DF3}" type="presParOf" srcId="{B40EE05B-2553-4B44-B597-72257FAB201A}" destId="{7E96C089-7D2A-47F6-B1CF-8DA9FB41576B}" srcOrd="4" destOrd="0" presId="urn:microsoft.com/office/officeart/2008/layout/AlternatingHexagons"/>
    <dgm:cxn modelId="{875ACB6E-5B7F-45DC-AA18-EEA2B9E85B60}" type="presParOf" srcId="{5C7BF60C-3B46-487C-83FB-F62A3230B20E}" destId="{628FFB3A-7109-440B-90D2-A1C922075FC1}" srcOrd="1" destOrd="0" presId="urn:microsoft.com/office/officeart/2008/layout/AlternatingHexagons"/>
    <dgm:cxn modelId="{66889D0D-AFE7-4666-AADF-1A6C9A826355}" type="presParOf" srcId="{5C7BF60C-3B46-487C-83FB-F62A3230B20E}" destId="{C9780977-9D9A-41DF-AE5F-5A48394C5E36}" srcOrd="2" destOrd="0" presId="urn:microsoft.com/office/officeart/2008/layout/AlternatingHexagons"/>
    <dgm:cxn modelId="{867A2E4B-6E96-4B5C-9815-2C13EA92F3C6}" type="presParOf" srcId="{C9780977-9D9A-41DF-AE5F-5A48394C5E36}" destId="{DD411B5A-6D20-4C67-9F9C-C448162A0D90}" srcOrd="0" destOrd="0" presId="urn:microsoft.com/office/officeart/2008/layout/AlternatingHexagons"/>
    <dgm:cxn modelId="{F8E03612-4A78-45D2-923D-2B14D2A074C1}" type="presParOf" srcId="{C9780977-9D9A-41DF-AE5F-5A48394C5E36}" destId="{F5FE1705-538B-48BD-8DB1-9EB0FED257D9}" srcOrd="1" destOrd="0" presId="urn:microsoft.com/office/officeart/2008/layout/AlternatingHexagons"/>
    <dgm:cxn modelId="{86A76890-D4D2-44EF-A3D1-694EE359A1B0}" type="presParOf" srcId="{C9780977-9D9A-41DF-AE5F-5A48394C5E36}" destId="{36C28878-A6B2-4AC0-861A-3D6E08360D0E}" srcOrd="2" destOrd="0" presId="urn:microsoft.com/office/officeart/2008/layout/AlternatingHexagons"/>
    <dgm:cxn modelId="{4DFB471D-E1E5-4E7C-B5DC-6B4C3EB5C605}" type="presParOf" srcId="{C9780977-9D9A-41DF-AE5F-5A48394C5E36}" destId="{C229E68E-7074-4FBE-8D91-4FC04EF8AAC3}" srcOrd="3" destOrd="0" presId="urn:microsoft.com/office/officeart/2008/layout/AlternatingHexagons"/>
    <dgm:cxn modelId="{D899AAAC-11FB-4D36-999D-7CEBBE8711C2}" type="presParOf" srcId="{C9780977-9D9A-41DF-AE5F-5A48394C5E36}" destId="{D0C8DF97-C4A9-4BBE-A9FD-998ECF5E9EA6}" srcOrd="4" destOrd="0" presId="urn:microsoft.com/office/officeart/2008/layout/AlternatingHexagons"/>
    <dgm:cxn modelId="{F8A2A616-781A-403E-825D-388BC1B48370}" type="presParOf" srcId="{5C7BF60C-3B46-487C-83FB-F62A3230B20E}" destId="{4B52565B-3C6C-47CF-926C-848B24BC2643}" srcOrd="3" destOrd="0" presId="urn:microsoft.com/office/officeart/2008/layout/AlternatingHexagons"/>
    <dgm:cxn modelId="{7EE799BB-5B82-46B1-BD36-BA31EBA1FE9A}" type="presParOf" srcId="{5C7BF60C-3B46-487C-83FB-F62A3230B20E}" destId="{88F50EEB-EE75-4A01-8D09-A136EC66F4F1}" srcOrd="4" destOrd="0" presId="urn:microsoft.com/office/officeart/2008/layout/AlternatingHexagons"/>
    <dgm:cxn modelId="{08A258DE-85E4-44FC-8BF6-2C25D4A29ED1}" type="presParOf" srcId="{88F50EEB-EE75-4A01-8D09-A136EC66F4F1}" destId="{FB2DA232-598B-4659-A6C1-20A6A84ABEF9}" srcOrd="0" destOrd="0" presId="urn:microsoft.com/office/officeart/2008/layout/AlternatingHexagons"/>
    <dgm:cxn modelId="{4D62FDF9-3024-4D42-BDE8-291ED16FE2DA}" type="presParOf" srcId="{88F50EEB-EE75-4A01-8D09-A136EC66F4F1}" destId="{6A132F11-7C30-471A-997A-F07A30FE222F}" srcOrd="1" destOrd="0" presId="urn:microsoft.com/office/officeart/2008/layout/AlternatingHexagons"/>
    <dgm:cxn modelId="{6C83FEEF-B820-457E-A9D1-C4A53B00A2E3}" type="presParOf" srcId="{88F50EEB-EE75-4A01-8D09-A136EC66F4F1}" destId="{F09FC7AB-80F5-40E0-9723-A8B160B1C584}" srcOrd="2" destOrd="0" presId="urn:microsoft.com/office/officeart/2008/layout/AlternatingHexagons"/>
    <dgm:cxn modelId="{A130E063-3810-4D9E-B745-BBB3B30D6CE9}" type="presParOf" srcId="{88F50EEB-EE75-4A01-8D09-A136EC66F4F1}" destId="{84967357-57F7-49DE-9006-4A108A0A2595}" srcOrd="3" destOrd="0" presId="urn:microsoft.com/office/officeart/2008/layout/AlternatingHexagons"/>
    <dgm:cxn modelId="{633A06C0-08E9-41BE-A1C7-92A918648CCD}" type="presParOf" srcId="{88F50EEB-EE75-4A01-8D09-A136EC66F4F1}" destId="{599FB3C3-8356-4955-B761-65092C24E40B}" srcOrd="4" destOrd="0" presId="urn:microsoft.com/office/officeart/2008/layout/AlternatingHexagons"/>
    <dgm:cxn modelId="{6E2945C7-6A88-4D72-9F11-32B238F6792C}" type="presParOf" srcId="{5C7BF60C-3B46-487C-83FB-F62A3230B20E}" destId="{8AF6708B-2941-4DDB-8573-22ECD3754D9A}" srcOrd="5" destOrd="0" presId="urn:microsoft.com/office/officeart/2008/layout/AlternatingHexagons"/>
    <dgm:cxn modelId="{46E2E701-5C00-49B6-9D54-304350D81703}" type="presParOf" srcId="{5C7BF60C-3B46-487C-83FB-F62A3230B20E}" destId="{6F802B99-6781-45EB-8DFE-007E107DF066}" srcOrd="6" destOrd="0" presId="urn:microsoft.com/office/officeart/2008/layout/AlternatingHexagons"/>
    <dgm:cxn modelId="{FF5E76DE-6A67-4C15-AD54-9A5EF12CB50B}" type="presParOf" srcId="{6F802B99-6781-45EB-8DFE-007E107DF066}" destId="{705D44CA-EACC-477A-AD34-7393B1FEF9AD}" srcOrd="0" destOrd="0" presId="urn:microsoft.com/office/officeart/2008/layout/AlternatingHexagons"/>
    <dgm:cxn modelId="{6B66C704-0677-4D5E-8AA5-D62F2D690294}" type="presParOf" srcId="{6F802B99-6781-45EB-8DFE-007E107DF066}" destId="{E8878ECC-330B-4134-AAC2-0551A525276B}" srcOrd="1" destOrd="0" presId="urn:microsoft.com/office/officeart/2008/layout/AlternatingHexagons"/>
    <dgm:cxn modelId="{42192F80-79AB-4799-A99D-ACBD6772258A}" type="presParOf" srcId="{6F802B99-6781-45EB-8DFE-007E107DF066}" destId="{E492DC77-C1C2-4F6F-A3F5-E607D4353BB2}" srcOrd="2" destOrd="0" presId="urn:microsoft.com/office/officeart/2008/layout/AlternatingHexagons"/>
    <dgm:cxn modelId="{19A9216F-22CE-40EC-B3CF-19C0AA7111E8}" type="presParOf" srcId="{6F802B99-6781-45EB-8DFE-007E107DF066}" destId="{856636F7-B9DF-4309-B6E0-82CF7F88346E}" srcOrd="3" destOrd="0" presId="urn:microsoft.com/office/officeart/2008/layout/AlternatingHexagons"/>
    <dgm:cxn modelId="{98AB3947-751C-4660-84D4-0FE9FF3F68CC}" type="presParOf" srcId="{6F802B99-6781-45EB-8DFE-007E107DF066}" destId="{04C15BDB-107E-4AA4-84AC-04D0FB06F96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0BBFCE-60CC-42C7-81F4-FF08F7F4C61B}" type="doc">
      <dgm:prSet loTypeId="urn:microsoft.com/office/officeart/2008/layout/AlternatingHexagons" loCatId="list" qsTypeId="urn:microsoft.com/office/officeart/2005/8/quickstyle/simple1#2" qsCatId="simple" csTypeId="urn:microsoft.com/office/officeart/2005/8/colors/colorful4#1" csCatId="colorful" phldr="1"/>
      <dgm:spPr/>
      <dgm:t>
        <a:bodyPr/>
        <a:lstStyle/>
        <a:p>
          <a:endParaRPr lang="zh-CN" altLang="en-US"/>
        </a:p>
      </dgm:t>
    </dgm:pt>
    <dgm:pt modelId="{7957443C-1204-46FA-9713-EC85AC7ECBAC}">
      <dgm:prSet phldrT="[文本]" custT="1"/>
      <dgm:spPr/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影响因子</a:t>
          </a:r>
        </a:p>
      </dgm:t>
    </dgm:pt>
    <dgm:pt modelId="{65AA47F8-803E-4AF9-8C08-8938950700C8}" type="parTrans" cxnId="{F40BEE14-643D-4A68-8D47-06CFB8847783}">
      <dgm:prSet/>
      <dgm:spPr/>
      <dgm:t>
        <a:bodyPr/>
        <a:lstStyle/>
        <a:p>
          <a:endParaRPr lang="zh-CN" altLang="en-US"/>
        </a:p>
      </dgm:t>
    </dgm:pt>
    <dgm:pt modelId="{5696BF63-CC1D-4B87-8B0D-897464AC8CD4}" type="sibTrans" cxnId="{F40BEE14-643D-4A68-8D47-06CFB8847783}">
      <dgm:prSet custT="1"/>
      <dgm:spPr/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表头</a:t>
          </a:r>
          <a:r>
            <a: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DIY</a:t>
          </a:r>
          <a:endParaRPr lang="zh-CN" altLang="en-US" sz="20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B6561FB-9737-446B-9E61-3DB0697E88D5}">
      <dgm:prSet phldrT="[文本]" custT="1"/>
      <dgm:spPr/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组织</a:t>
          </a:r>
        </a:p>
      </dgm:t>
    </dgm:pt>
    <dgm:pt modelId="{039297C0-ACCA-4916-AB3E-016BD50249E9}" type="parTrans" cxnId="{831733A4-2395-4FDC-A666-AEC9B1715AE6}">
      <dgm:prSet/>
      <dgm:spPr/>
      <dgm:t>
        <a:bodyPr/>
        <a:lstStyle/>
        <a:p>
          <a:endParaRPr lang="zh-CN" altLang="en-US"/>
        </a:p>
      </dgm:t>
    </dgm:pt>
    <dgm:pt modelId="{5D97B3DB-4E98-40C3-B523-7F823542F772}" type="sibTrans" cxnId="{831733A4-2395-4FDC-A666-AEC9B1715AE6}">
      <dgm:prSet custT="1"/>
      <dgm:spPr/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笔记</a:t>
          </a:r>
        </a:p>
      </dgm:t>
    </dgm:pt>
    <dgm:pt modelId="{C4AA671B-D228-4357-ABA1-EF7A76E438A2}">
      <dgm:prSet phldrT="[文本]" custT="1"/>
      <dgm:spPr/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回收站</a:t>
          </a:r>
        </a:p>
      </dgm:t>
    </dgm:pt>
    <dgm:pt modelId="{4A522487-01E5-4432-A821-1264FA5CC3BD}" type="parTrans" cxnId="{B608E3C2-94A3-4FA7-8AAE-DAE03BF2133E}">
      <dgm:prSet/>
      <dgm:spPr/>
      <dgm:t>
        <a:bodyPr/>
        <a:lstStyle/>
        <a:p>
          <a:endParaRPr lang="zh-CN" altLang="en-US"/>
        </a:p>
      </dgm:t>
    </dgm:pt>
    <dgm:pt modelId="{036B21A7-12D6-4893-9805-BE1DD187F4C5}" type="sibTrans" cxnId="{B608E3C2-94A3-4FA7-8AAE-DAE03BF2133E}">
      <dgm:prSet custT="1"/>
      <dgm:spPr/>
      <dgm:t>
        <a:bodyPr/>
        <a:lstStyle/>
        <a:p>
          <a:pPr algn="ctr"/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布局</a:t>
          </a:r>
          <a:endParaRPr lang="en-US" altLang="zh-CN" sz="20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BCAE75C-5628-4B60-98CF-1D6682507C7D}">
      <dgm:prSet phldrT="[文本]" custT="1"/>
      <dgm:spPr/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综述</a:t>
          </a:r>
        </a:p>
      </dgm:t>
    </dgm:pt>
    <dgm:pt modelId="{731DA346-84E4-4DDA-9DCA-1373126990E3}" type="sibTrans" cxnId="{2DD07D6A-2DF9-4B3B-B61C-4396F35F4A9D}">
      <dgm:prSet custT="1"/>
      <dgm:spPr/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标记</a:t>
          </a:r>
        </a:p>
      </dgm:t>
    </dgm:pt>
    <dgm:pt modelId="{4D67A9B5-9F3F-47C9-9EBB-171AA7A992EB}" type="parTrans" cxnId="{2DD07D6A-2DF9-4B3B-B61C-4396F35F4A9D}">
      <dgm:prSet/>
      <dgm:spPr/>
      <dgm:t>
        <a:bodyPr/>
        <a:lstStyle/>
        <a:p>
          <a:endParaRPr lang="zh-CN" altLang="en-US"/>
        </a:p>
      </dgm:t>
    </dgm:pt>
    <dgm:pt modelId="{5C7BF60C-3B46-487C-83FB-F62A3230B20E}" type="pres">
      <dgm:prSet presAssocID="{350BBFCE-60CC-42C7-81F4-FF08F7F4C61B}" presName="Name0" presStyleCnt="0">
        <dgm:presLayoutVars>
          <dgm:chMax/>
          <dgm:chPref/>
          <dgm:dir/>
          <dgm:animLvl val="lvl"/>
        </dgm:presLayoutVars>
      </dgm:prSet>
      <dgm:spPr/>
    </dgm:pt>
    <dgm:pt modelId="{B40EE05B-2553-4B44-B597-72257FAB201A}" type="pres">
      <dgm:prSet presAssocID="{7957443C-1204-46FA-9713-EC85AC7ECBAC}" presName="composite" presStyleCnt="0"/>
      <dgm:spPr/>
    </dgm:pt>
    <dgm:pt modelId="{CBAED8C3-BD2F-4B46-A79C-3F00C99F935D}" type="pres">
      <dgm:prSet presAssocID="{7957443C-1204-46FA-9713-EC85AC7ECBAC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B34AE53E-3AA4-484B-848D-E957EB3CAA76}" type="pres">
      <dgm:prSet presAssocID="{7957443C-1204-46FA-9713-EC85AC7ECBAC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191AD87-7C05-43ED-B448-88DA58EB8321}" type="pres">
      <dgm:prSet presAssocID="{7957443C-1204-46FA-9713-EC85AC7ECBAC}" presName="BalanceSpacing" presStyleCnt="0"/>
      <dgm:spPr/>
    </dgm:pt>
    <dgm:pt modelId="{E2D6F676-C1F3-4681-A7DC-E8B5414A423B}" type="pres">
      <dgm:prSet presAssocID="{7957443C-1204-46FA-9713-EC85AC7ECBAC}" presName="BalanceSpacing1" presStyleCnt="0"/>
      <dgm:spPr/>
    </dgm:pt>
    <dgm:pt modelId="{7E96C089-7D2A-47F6-B1CF-8DA9FB41576B}" type="pres">
      <dgm:prSet presAssocID="{5696BF63-CC1D-4B87-8B0D-897464AC8CD4}" presName="Accent1Text" presStyleLbl="node1" presStyleIdx="1" presStyleCnt="8"/>
      <dgm:spPr/>
    </dgm:pt>
    <dgm:pt modelId="{628FFB3A-7109-440B-90D2-A1C922075FC1}" type="pres">
      <dgm:prSet presAssocID="{5696BF63-CC1D-4B87-8B0D-897464AC8CD4}" presName="spaceBetweenRectangles" presStyleCnt="0"/>
      <dgm:spPr/>
    </dgm:pt>
    <dgm:pt modelId="{C9780977-9D9A-41DF-AE5F-5A48394C5E36}" type="pres">
      <dgm:prSet presAssocID="{1BCAE75C-5628-4B60-98CF-1D6682507C7D}" presName="composite" presStyleCnt="0"/>
      <dgm:spPr/>
    </dgm:pt>
    <dgm:pt modelId="{DD411B5A-6D20-4C67-9F9C-C448162A0D90}" type="pres">
      <dgm:prSet presAssocID="{1BCAE75C-5628-4B60-98CF-1D6682507C7D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F5FE1705-538B-48BD-8DB1-9EB0FED257D9}" type="pres">
      <dgm:prSet presAssocID="{1BCAE75C-5628-4B60-98CF-1D6682507C7D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36C28878-A6B2-4AC0-861A-3D6E08360D0E}" type="pres">
      <dgm:prSet presAssocID="{1BCAE75C-5628-4B60-98CF-1D6682507C7D}" presName="BalanceSpacing" presStyleCnt="0"/>
      <dgm:spPr/>
    </dgm:pt>
    <dgm:pt modelId="{C229E68E-7074-4FBE-8D91-4FC04EF8AAC3}" type="pres">
      <dgm:prSet presAssocID="{1BCAE75C-5628-4B60-98CF-1D6682507C7D}" presName="BalanceSpacing1" presStyleCnt="0"/>
      <dgm:spPr/>
    </dgm:pt>
    <dgm:pt modelId="{D0C8DF97-C4A9-4BBE-A9FD-998ECF5E9EA6}" type="pres">
      <dgm:prSet presAssocID="{731DA346-84E4-4DDA-9DCA-1373126990E3}" presName="Accent1Text" presStyleLbl="node1" presStyleIdx="3" presStyleCnt="8"/>
      <dgm:spPr/>
    </dgm:pt>
    <dgm:pt modelId="{4B52565B-3C6C-47CF-926C-848B24BC2643}" type="pres">
      <dgm:prSet presAssocID="{731DA346-84E4-4DDA-9DCA-1373126990E3}" presName="spaceBetweenRectangles" presStyleCnt="0"/>
      <dgm:spPr/>
    </dgm:pt>
    <dgm:pt modelId="{88F50EEB-EE75-4A01-8D09-A136EC66F4F1}" type="pres">
      <dgm:prSet presAssocID="{DB6561FB-9737-446B-9E61-3DB0697E88D5}" presName="composite" presStyleCnt="0"/>
      <dgm:spPr/>
    </dgm:pt>
    <dgm:pt modelId="{FB2DA232-598B-4659-A6C1-20A6A84ABEF9}" type="pres">
      <dgm:prSet presAssocID="{DB6561FB-9737-446B-9E61-3DB0697E88D5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6A132F11-7C30-471A-997A-F07A30FE222F}" type="pres">
      <dgm:prSet presAssocID="{DB6561FB-9737-446B-9E61-3DB0697E88D5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F09FC7AB-80F5-40E0-9723-A8B160B1C584}" type="pres">
      <dgm:prSet presAssocID="{DB6561FB-9737-446B-9E61-3DB0697E88D5}" presName="BalanceSpacing" presStyleCnt="0"/>
      <dgm:spPr/>
    </dgm:pt>
    <dgm:pt modelId="{84967357-57F7-49DE-9006-4A108A0A2595}" type="pres">
      <dgm:prSet presAssocID="{DB6561FB-9737-446B-9E61-3DB0697E88D5}" presName="BalanceSpacing1" presStyleCnt="0"/>
      <dgm:spPr/>
    </dgm:pt>
    <dgm:pt modelId="{599FB3C3-8356-4955-B761-65092C24E40B}" type="pres">
      <dgm:prSet presAssocID="{5D97B3DB-4E98-40C3-B523-7F823542F772}" presName="Accent1Text" presStyleLbl="node1" presStyleIdx="5" presStyleCnt="8"/>
      <dgm:spPr/>
    </dgm:pt>
    <dgm:pt modelId="{8AF6708B-2941-4DDB-8573-22ECD3754D9A}" type="pres">
      <dgm:prSet presAssocID="{5D97B3DB-4E98-40C3-B523-7F823542F772}" presName="spaceBetweenRectangles" presStyleCnt="0"/>
      <dgm:spPr/>
    </dgm:pt>
    <dgm:pt modelId="{6F802B99-6781-45EB-8DFE-007E107DF066}" type="pres">
      <dgm:prSet presAssocID="{C4AA671B-D228-4357-ABA1-EF7A76E438A2}" presName="composite" presStyleCnt="0"/>
      <dgm:spPr/>
    </dgm:pt>
    <dgm:pt modelId="{705D44CA-EACC-477A-AD34-7393B1FEF9AD}" type="pres">
      <dgm:prSet presAssocID="{C4AA671B-D228-4357-ABA1-EF7A76E438A2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E8878ECC-330B-4134-AAC2-0551A525276B}" type="pres">
      <dgm:prSet presAssocID="{C4AA671B-D228-4357-ABA1-EF7A76E438A2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E492DC77-C1C2-4F6F-A3F5-E607D4353BB2}" type="pres">
      <dgm:prSet presAssocID="{C4AA671B-D228-4357-ABA1-EF7A76E438A2}" presName="BalanceSpacing" presStyleCnt="0"/>
      <dgm:spPr/>
    </dgm:pt>
    <dgm:pt modelId="{856636F7-B9DF-4309-B6E0-82CF7F88346E}" type="pres">
      <dgm:prSet presAssocID="{C4AA671B-D228-4357-ABA1-EF7A76E438A2}" presName="BalanceSpacing1" presStyleCnt="0"/>
      <dgm:spPr/>
    </dgm:pt>
    <dgm:pt modelId="{04C15BDB-107E-4AA4-84AC-04D0FB06F96B}" type="pres">
      <dgm:prSet presAssocID="{036B21A7-12D6-4893-9805-BE1DD187F4C5}" presName="Accent1Text" presStyleLbl="node1" presStyleIdx="7" presStyleCnt="8" custLinFactNeighborX="-1269" custLinFactNeighborY="-214"/>
      <dgm:spPr/>
    </dgm:pt>
  </dgm:ptLst>
  <dgm:cxnLst>
    <dgm:cxn modelId="{F40BEE14-643D-4A68-8D47-06CFB8847783}" srcId="{350BBFCE-60CC-42C7-81F4-FF08F7F4C61B}" destId="{7957443C-1204-46FA-9713-EC85AC7ECBAC}" srcOrd="0" destOrd="0" parTransId="{65AA47F8-803E-4AF9-8C08-8938950700C8}" sibTransId="{5696BF63-CC1D-4B87-8B0D-897464AC8CD4}"/>
    <dgm:cxn modelId="{8295C852-6A7D-49D5-A819-3003D76A2DA5}" type="presOf" srcId="{350BBFCE-60CC-42C7-81F4-FF08F7F4C61B}" destId="{5C7BF60C-3B46-487C-83FB-F62A3230B20E}" srcOrd="0" destOrd="0" presId="urn:microsoft.com/office/officeart/2008/layout/AlternatingHexagons"/>
    <dgm:cxn modelId="{326F0854-E38B-402A-924F-F1AC6CD9FB05}" type="presOf" srcId="{DB6561FB-9737-446B-9E61-3DB0697E88D5}" destId="{FB2DA232-598B-4659-A6C1-20A6A84ABEF9}" srcOrd="0" destOrd="0" presId="urn:microsoft.com/office/officeart/2008/layout/AlternatingHexagons"/>
    <dgm:cxn modelId="{64A1E257-7EC9-424E-B761-AA57F3460D28}" type="presOf" srcId="{7957443C-1204-46FA-9713-EC85AC7ECBAC}" destId="{CBAED8C3-BD2F-4B46-A79C-3F00C99F935D}" srcOrd="0" destOrd="0" presId="urn:microsoft.com/office/officeart/2008/layout/AlternatingHexagons"/>
    <dgm:cxn modelId="{2DD07D6A-2DF9-4B3B-B61C-4396F35F4A9D}" srcId="{350BBFCE-60CC-42C7-81F4-FF08F7F4C61B}" destId="{1BCAE75C-5628-4B60-98CF-1D6682507C7D}" srcOrd="1" destOrd="0" parTransId="{4D67A9B5-9F3F-47C9-9EBB-171AA7A992EB}" sibTransId="{731DA346-84E4-4DDA-9DCA-1373126990E3}"/>
    <dgm:cxn modelId="{3773997F-3848-48A2-9B76-BA2221492618}" type="presOf" srcId="{5696BF63-CC1D-4B87-8B0D-897464AC8CD4}" destId="{7E96C089-7D2A-47F6-B1CF-8DA9FB41576B}" srcOrd="0" destOrd="0" presId="urn:microsoft.com/office/officeart/2008/layout/AlternatingHexagons"/>
    <dgm:cxn modelId="{50384CA1-5BA9-49A4-9544-F646A60AB54C}" type="presOf" srcId="{731DA346-84E4-4DDA-9DCA-1373126990E3}" destId="{D0C8DF97-C4A9-4BBE-A9FD-998ECF5E9EA6}" srcOrd="0" destOrd="0" presId="urn:microsoft.com/office/officeart/2008/layout/AlternatingHexagons"/>
    <dgm:cxn modelId="{831733A4-2395-4FDC-A666-AEC9B1715AE6}" srcId="{350BBFCE-60CC-42C7-81F4-FF08F7F4C61B}" destId="{DB6561FB-9737-446B-9E61-3DB0697E88D5}" srcOrd="2" destOrd="0" parTransId="{039297C0-ACCA-4916-AB3E-016BD50249E9}" sibTransId="{5D97B3DB-4E98-40C3-B523-7F823542F772}"/>
    <dgm:cxn modelId="{EF7D5EB4-F6C3-4640-860C-E2A9EA351114}" type="presOf" srcId="{1BCAE75C-5628-4B60-98CF-1D6682507C7D}" destId="{DD411B5A-6D20-4C67-9F9C-C448162A0D90}" srcOrd="0" destOrd="0" presId="urn:microsoft.com/office/officeart/2008/layout/AlternatingHexagons"/>
    <dgm:cxn modelId="{B608E3C2-94A3-4FA7-8AAE-DAE03BF2133E}" srcId="{350BBFCE-60CC-42C7-81F4-FF08F7F4C61B}" destId="{C4AA671B-D228-4357-ABA1-EF7A76E438A2}" srcOrd="3" destOrd="0" parTransId="{4A522487-01E5-4432-A821-1264FA5CC3BD}" sibTransId="{036B21A7-12D6-4893-9805-BE1DD187F4C5}"/>
    <dgm:cxn modelId="{14C3CDD1-3054-4F94-AC8C-FB9CC5984C14}" type="presOf" srcId="{C4AA671B-D228-4357-ABA1-EF7A76E438A2}" destId="{705D44CA-EACC-477A-AD34-7393B1FEF9AD}" srcOrd="0" destOrd="0" presId="urn:microsoft.com/office/officeart/2008/layout/AlternatingHexagons"/>
    <dgm:cxn modelId="{9A0E15D3-D44B-4742-B104-2DE98244AE9F}" type="presOf" srcId="{036B21A7-12D6-4893-9805-BE1DD187F4C5}" destId="{04C15BDB-107E-4AA4-84AC-04D0FB06F96B}" srcOrd="0" destOrd="0" presId="urn:microsoft.com/office/officeart/2008/layout/AlternatingHexagons"/>
    <dgm:cxn modelId="{5747C7ED-DC52-4AD3-83D7-C402958B5F99}" type="presOf" srcId="{5D97B3DB-4E98-40C3-B523-7F823542F772}" destId="{599FB3C3-8356-4955-B761-65092C24E40B}" srcOrd="0" destOrd="0" presId="urn:microsoft.com/office/officeart/2008/layout/AlternatingHexagons"/>
    <dgm:cxn modelId="{A6800125-E6A3-4E34-A914-FFCBEE9F74B1}" type="presParOf" srcId="{5C7BF60C-3B46-487C-83FB-F62A3230B20E}" destId="{B40EE05B-2553-4B44-B597-72257FAB201A}" srcOrd="0" destOrd="0" presId="urn:microsoft.com/office/officeart/2008/layout/AlternatingHexagons"/>
    <dgm:cxn modelId="{05C3A4AD-FB7E-4C59-9F52-4B1BE5F42D0F}" type="presParOf" srcId="{B40EE05B-2553-4B44-B597-72257FAB201A}" destId="{CBAED8C3-BD2F-4B46-A79C-3F00C99F935D}" srcOrd="0" destOrd="0" presId="urn:microsoft.com/office/officeart/2008/layout/AlternatingHexagons"/>
    <dgm:cxn modelId="{3B3278D1-8F86-4118-830A-AEEF3E6E3F4A}" type="presParOf" srcId="{B40EE05B-2553-4B44-B597-72257FAB201A}" destId="{B34AE53E-3AA4-484B-848D-E957EB3CAA76}" srcOrd="1" destOrd="0" presId="urn:microsoft.com/office/officeart/2008/layout/AlternatingHexagons"/>
    <dgm:cxn modelId="{08393B12-D767-420E-9A25-0C1940BC0BCB}" type="presParOf" srcId="{B40EE05B-2553-4B44-B597-72257FAB201A}" destId="{F191AD87-7C05-43ED-B448-88DA58EB8321}" srcOrd="2" destOrd="0" presId="urn:microsoft.com/office/officeart/2008/layout/AlternatingHexagons"/>
    <dgm:cxn modelId="{854ED21C-0C73-488B-AED8-AADF830B2A80}" type="presParOf" srcId="{B40EE05B-2553-4B44-B597-72257FAB201A}" destId="{E2D6F676-C1F3-4681-A7DC-E8B5414A423B}" srcOrd="3" destOrd="0" presId="urn:microsoft.com/office/officeart/2008/layout/AlternatingHexagons"/>
    <dgm:cxn modelId="{9762A49A-3D88-4759-AA11-11D9C89BB53D}" type="presParOf" srcId="{B40EE05B-2553-4B44-B597-72257FAB201A}" destId="{7E96C089-7D2A-47F6-B1CF-8DA9FB41576B}" srcOrd="4" destOrd="0" presId="urn:microsoft.com/office/officeart/2008/layout/AlternatingHexagons"/>
    <dgm:cxn modelId="{609E12F3-8F97-49B1-84D7-9827ABAB5E7B}" type="presParOf" srcId="{5C7BF60C-3B46-487C-83FB-F62A3230B20E}" destId="{628FFB3A-7109-440B-90D2-A1C922075FC1}" srcOrd="1" destOrd="0" presId="urn:microsoft.com/office/officeart/2008/layout/AlternatingHexagons"/>
    <dgm:cxn modelId="{60C256D0-4AAC-4A83-A6D5-D92F02BABFA5}" type="presParOf" srcId="{5C7BF60C-3B46-487C-83FB-F62A3230B20E}" destId="{C9780977-9D9A-41DF-AE5F-5A48394C5E36}" srcOrd="2" destOrd="0" presId="urn:microsoft.com/office/officeart/2008/layout/AlternatingHexagons"/>
    <dgm:cxn modelId="{AB94B5A9-4780-43C4-A3EE-CCE8BF58E01D}" type="presParOf" srcId="{C9780977-9D9A-41DF-AE5F-5A48394C5E36}" destId="{DD411B5A-6D20-4C67-9F9C-C448162A0D90}" srcOrd="0" destOrd="0" presId="urn:microsoft.com/office/officeart/2008/layout/AlternatingHexagons"/>
    <dgm:cxn modelId="{A23C1C58-2F39-4D06-99A8-4B9119231A27}" type="presParOf" srcId="{C9780977-9D9A-41DF-AE5F-5A48394C5E36}" destId="{F5FE1705-538B-48BD-8DB1-9EB0FED257D9}" srcOrd="1" destOrd="0" presId="urn:microsoft.com/office/officeart/2008/layout/AlternatingHexagons"/>
    <dgm:cxn modelId="{E70477F3-F385-4D84-A72A-3293BDC51DB8}" type="presParOf" srcId="{C9780977-9D9A-41DF-AE5F-5A48394C5E36}" destId="{36C28878-A6B2-4AC0-861A-3D6E08360D0E}" srcOrd="2" destOrd="0" presId="urn:microsoft.com/office/officeart/2008/layout/AlternatingHexagons"/>
    <dgm:cxn modelId="{4D34A0AC-B403-49CE-A1C7-723D286EFAF5}" type="presParOf" srcId="{C9780977-9D9A-41DF-AE5F-5A48394C5E36}" destId="{C229E68E-7074-4FBE-8D91-4FC04EF8AAC3}" srcOrd="3" destOrd="0" presId="urn:microsoft.com/office/officeart/2008/layout/AlternatingHexagons"/>
    <dgm:cxn modelId="{2D87417C-5DDE-4E31-8FA7-FDDE516AECF3}" type="presParOf" srcId="{C9780977-9D9A-41DF-AE5F-5A48394C5E36}" destId="{D0C8DF97-C4A9-4BBE-A9FD-998ECF5E9EA6}" srcOrd="4" destOrd="0" presId="urn:microsoft.com/office/officeart/2008/layout/AlternatingHexagons"/>
    <dgm:cxn modelId="{C3238663-0C52-439C-87F7-2108888C545C}" type="presParOf" srcId="{5C7BF60C-3B46-487C-83FB-F62A3230B20E}" destId="{4B52565B-3C6C-47CF-926C-848B24BC2643}" srcOrd="3" destOrd="0" presId="urn:microsoft.com/office/officeart/2008/layout/AlternatingHexagons"/>
    <dgm:cxn modelId="{D4519316-8DA2-4832-BC97-EA2E07777CC1}" type="presParOf" srcId="{5C7BF60C-3B46-487C-83FB-F62A3230B20E}" destId="{88F50EEB-EE75-4A01-8D09-A136EC66F4F1}" srcOrd="4" destOrd="0" presId="urn:microsoft.com/office/officeart/2008/layout/AlternatingHexagons"/>
    <dgm:cxn modelId="{78F6C577-6C02-46B7-873D-26D995C96EFA}" type="presParOf" srcId="{88F50EEB-EE75-4A01-8D09-A136EC66F4F1}" destId="{FB2DA232-598B-4659-A6C1-20A6A84ABEF9}" srcOrd="0" destOrd="0" presId="urn:microsoft.com/office/officeart/2008/layout/AlternatingHexagons"/>
    <dgm:cxn modelId="{E6D42016-4E65-4D5D-BF09-07E78B852A4C}" type="presParOf" srcId="{88F50EEB-EE75-4A01-8D09-A136EC66F4F1}" destId="{6A132F11-7C30-471A-997A-F07A30FE222F}" srcOrd="1" destOrd="0" presId="urn:microsoft.com/office/officeart/2008/layout/AlternatingHexagons"/>
    <dgm:cxn modelId="{13E65632-D90D-44F8-B292-BA6493B189CD}" type="presParOf" srcId="{88F50EEB-EE75-4A01-8D09-A136EC66F4F1}" destId="{F09FC7AB-80F5-40E0-9723-A8B160B1C584}" srcOrd="2" destOrd="0" presId="urn:microsoft.com/office/officeart/2008/layout/AlternatingHexagons"/>
    <dgm:cxn modelId="{AC79457B-008E-4E8F-AB51-5A4DA129D867}" type="presParOf" srcId="{88F50EEB-EE75-4A01-8D09-A136EC66F4F1}" destId="{84967357-57F7-49DE-9006-4A108A0A2595}" srcOrd="3" destOrd="0" presId="urn:microsoft.com/office/officeart/2008/layout/AlternatingHexagons"/>
    <dgm:cxn modelId="{83CFD420-9B34-4773-98C0-7A17388B6D44}" type="presParOf" srcId="{88F50EEB-EE75-4A01-8D09-A136EC66F4F1}" destId="{599FB3C3-8356-4955-B761-65092C24E40B}" srcOrd="4" destOrd="0" presId="urn:microsoft.com/office/officeart/2008/layout/AlternatingHexagons"/>
    <dgm:cxn modelId="{D9D7FC1D-6437-4139-9894-3983C4BC31C9}" type="presParOf" srcId="{5C7BF60C-3B46-487C-83FB-F62A3230B20E}" destId="{8AF6708B-2941-4DDB-8573-22ECD3754D9A}" srcOrd="5" destOrd="0" presId="urn:microsoft.com/office/officeart/2008/layout/AlternatingHexagons"/>
    <dgm:cxn modelId="{3FC51E1D-DF31-4B1D-9C5A-FCD13438FA73}" type="presParOf" srcId="{5C7BF60C-3B46-487C-83FB-F62A3230B20E}" destId="{6F802B99-6781-45EB-8DFE-007E107DF066}" srcOrd="6" destOrd="0" presId="urn:microsoft.com/office/officeart/2008/layout/AlternatingHexagons"/>
    <dgm:cxn modelId="{12153B59-562D-40D1-8BE0-4BA718196F48}" type="presParOf" srcId="{6F802B99-6781-45EB-8DFE-007E107DF066}" destId="{705D44CA-EACC-477A-AD34-7393B1FEF9AD}" srcOrd="0" destOrd="0" presId="urn:microsoft.com/office/officeart/2008/layout/AlternatingHexagons"/>
    <dgm:cxn modelId="{D650D8DA-4AAF-4648-8825-B21FC948A13F}" type="presParOf" srcId="{6F802B99-6781-45EB-8DFE-007E107DF066}" destId="{E8878ECC-330B-4134-AAC2-0551A525276B}" srcOrd="1" destOrd="0" presId="urn:microsoft.com/office/officeart/2008/layout/AlternatingHexagons"/>
    <dgm:cxn modelId="{6998309C-2E07-439C-8AE1-7AE1EC252E3D}" type="presParOf" srcId="{6F802B99-6781-45EB-8DFE-007E107DF066}" destId="{E492DC77-C1C2-4F6F-A3F5-E607D4353BB2}" srcOrd="2" destOrd="0" presId="urn:microsoft.com/office/officeart/2008/layout/AlternatingHexagons"/>
    <dgm:cxn modelId="{395E73C6-B587-46AE-8670-E888FCA53CC2}" type="presParOf" srcId="{6F802B99-6781-45EB-8DFE-007E107DF066}" destId="{856636F7-B9DF-4309-B6E0-82CF7F88346E}" srcOrd="3" destOrd="0" presId="urn:microsoft.com/office/officeart/2008/layout/AlternatingHexagons"/>
    <dgm:cxn modelId="{B8B21356-B3DA-4709-8B30-64CA0D794422}" type="presParOf" srcId="{6F802B99-6781-45EB-8DFE-007E107DF066}" destId="{04C15BDB-107E-4AA4-84AC-04D0FB06F96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ED8C3-BD2F-4B46-A79C-3F00C99F935D}">
      <dsp:nvSpPr>
        <dsp:cNvPr id="0" name=""/>
        <dsp:cNvSpPr/>
      </dsp:nvSpPr>
      <dsp:spPr>
        <a:xfrm rot="5400000">
          <a:off x="3647496" y="99179"/>
          <a:ext cx="1525763" cy="132741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虚拟文件夹</a:t>
          </a:r>
        </a:p>
      </dsp:txBody>
      <dsp:txXfrm rot="-5400000">
        <a:off x="3953525" y="237770"/>
        <a:ext cx="913704" cy="1050233"/>
      </dsp:txXfrm>
    </dsp:sp>
    <dsp:sp modelId="{B34AE53E-3AA4-484B-848D-E957EB3CAA76}">
      <dsp:nvSpPr>
        <dsp:cNvPr id="0" name=""/>
        <dsp:cNvSpPr/>
      </dsp:nvSpPr>
      <dsp:spPr>
        <a:xfrm>
          <a:off x="5107622" y="309002"/>
          <a:ext cx="1702752" cy="915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6C089-7D2A-47F6-B1CF-8DA9FB41576B}">
      <dsp:nvSpPr>
        <dsp:cNvPr id="0" name=""/>
        <dsp:cNvSpPr/>
      </dsp:nvSpPr>
      <dsp:spPr>
        <a:xfrm rot="5400000">
          <a:off x="2207145" y="103024"/>
          <a:ext cx="1525763" cy="1327414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查重</a:t>
          </a:r>
        </a:p>
      </dsp:txBody>
      <dsp:txXfrm rot="-5400000">
        <a:off x="2513174" y="241615"/>
        <a:ext cx="913704" cy="1050233"/>
      </dsp:txXfrm>
    </dsp:sp>
    <dsp:sp modelId="{DD411B5A-6D20-4C67-9F9C-C448162A0D90}">
      <dsp:nvSpPr>
        <dsp:cNvPr id="0" name=""/>
        <dsp:cNvSpPr/>
      </dsp:nvSpPr>
      <dsp:spPr>
        <a:xfrm rot="5400000">
          <a:off x="2921202" y="1398092"/>
          <a:ext cx="1525763" cy="132741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表头排序</a:t>
          </a:r>
        </a:p>
      </dsp:txBody>
      <dsp:txXfrm rot="-5400000">
        <a:off x="3227231" y="1536683"/>
        <a:ext cx="913704" cy="1050233"/>
      </dsp:txXfrm>
    </dsp:sp>
    <dsp:sp modelId="{F5FE1705-538B-48BD-8DB1-9EB0FED257D9}">
      <dsp:nvSpPr>
        <dsp:cNvPr id="0" name=""/>
        <dsp:cNvSpPr/>
      </dsp:nvSpPr>
      <dsp:spPr>
        <a:xfrm>
          <a:off x="1317625" y="1604070"/>
          <a:ext cx="1647825" cy="915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C8DF97-C4A9-4BBE-A9FD-998ECF5E9EA6}">
      <dsp:nvSpPr>
        <dsp:cNvPr id="0" name=""/>
        <dsp:cNvSpPr/>
      </dsp:nvSpPr>
      <dsp:spPr>
        <a:xfrm rot="5400000">
          <a:off x="4354810" y="1398092"/>
          <a:ext cx="1525763" cy="132741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多重排序</a:t>
          </a:r>
        </a:p>
      </dsp:txBody>
      <dsp:txXfrm rot="-5400000">
        <a:off x="4660839" y="1536683"/>
        <a:ext cx="913704" cy="1050233"/>
      </dsp:txXfrm>
    </dsp:sp>
    <dsp:sp modelId="{FB2DA232-598B-4659-A6C1-20A6A84ABEF9}">
      <dsp:nvSpPr>
        <dsp:cNvPr id="0" name=""/>
        <dsp:cNvSpPr/>
      </dsp:nvSpPr>
      <dsp:spPr>
        <a:xfrm rot="5400000">
          <a:off x="3640753" y="2693160"/>
          <a:ext cx="1525763" cy="1327414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附件管理</a:t>
          </a:r>
        </a:p>
      </dsp:txBody>
      <dsp:txXfrm rot="-5400000">
        <a:off x="3946782" y="2831751"/>
        <a:ext cx="913704" cy="1050233"/>
      </dsp:txXfrm>
    </dsp:sp>
    <dsp:sp modelId="{6A132F11-7C30-471A-997A-F07A30FE222F}">
      <dsp:nvSpPr>
        <dsp:cNvPr id="0" name=""/>
        <dsp:cNvSpPr/>
      </dsp:nvSpPr>
      <dsp:spPr>
        <a:xfrm>
          <a:off x="5107622" y="2899139"/>
          <a:ext cx="1702752" cy="915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9FB3C3-8356-4955-B761-65092C24E40B}">
      <dsp:nvSpPr>
        <dsp:cNvPr id="0" name=""/>
        <dsp:cNvSpPr/>
      </dsp:nvSpPr>
      <dsp:spPr>
        <a:xfrm rot="5400000">
          <a:off x="2207145" y="2693160"/>
          <a:ext cx="1525763" cy="132741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全文下载</a:t>
          </a:r>
        </a:p>
      </dsp:txBody>
      <dsp:txXfrm rot="-5400000">
        <a:off x="2513174" y="2831751"/>
        <a:ext cx="913704" cy="1050233"/>
      </dsp:txXfrm>
    </dsp:sp>
    <dsp:sp modelId="{705D44CA-EACC-477A-AD34-7393B1FEF9AD}">
      <dsp:nvSpPr>
        <dsp:cNvPr id="0" name=""/>
        <dsp:cNvSpPr/>
      </dsp:nvSpPr>
      <dsp:spPr>
        <a:xfrm rot="5400000">
          <a:off x="2921202" y="3988229"/>
          <a:ext cx="1525763" cy="1327414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批量编辑</a:t>
          </a:r>
        </a:p>
      </dsp:txBody>
      <dsp:txXfrm rot="-5400000">
        <a:off x="3227231" y="4126820"/>
        <a:ext cx="913704" cy="1050233"/>
      </dsp:txXfrm>
    </dsp:sp>
    <dsp:sp modelId="{E8878ECC-330B-4134-AAC2-0551A525276B}">
      <dsp:nvSpPr>
        <dsp:cNvPr id="0" name=""/>
        <dsp:cNvSpPr/>
      </dsp:nvSpPr>
      <dsp:spPr>
        <a:xfrm>
          <a:off x="1317625" y="4194207"/>
          <a:ext cx="1647825" cy="915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C15BDB-107E-4AA4-84AC-04D0FB06F96B}">
      <dsp:nvSpPr>
        <dsp:cNvPr id="0" name=""/>
        <dsp:cNvSpPr/>
      </dsp:nvSpPr>
      <dsp:spPr>
        <a:xfrm rot="5400000">
          <a:off x="4354810" y="3988229"/>
          <a:ext cx="1525763" cy="132741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导出</a:t>
          </a:r>
        </a:p>
      </dsp:txBody>
      <dsp:txXfrm rot="-5400000">
        <a:off x="4660839" y="4126820"/>
        <a:ext cx="913704" cy="10502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ED8C3-BD2F-4B46-A79C-3F00C99F935D}">
      <dsp:nvSpPr>
        <dsp:cNvPr id="0" name=""/>
        <dsp:cNvSpPr/>
      </dsp:nvSpPr>
      <dsp:spPr>
        <a:xfrm rot="5400000">
          <a:off x="2518642" y="99667"/>
          <a:ext cx="1527729" cy="132912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影响因子</a:t>
          </a:r>
        </a:p>
      </dsp:txBody>
      <dsp:txXfrm rot="-5400000">
        <a:off x="2825066" y="238436"/>
        <a:ext cx="914880" cy="1051587"/>
      </dsp:txXfrm>
    </dsp:sp>
    <dsp:sp modelId="{B34AE53E-3AA4-484B-848D-E957EB3CAA76}">
      <dsp:nvSpPr>
        <dsp:cNvPr id="0" name=""/>
        <dsp:cNvSpPr/>
      </dsp:nvSpPr>
      <dsp:spPr>
        <a:xfrm>
          <a:off x="3987401" y="305910"/>
          <a:ext cx="1704945" cy="916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6C089-7D2A-47F6-B1CF-8DA9FB41576B}">
      <dsp:nvSpPr>
        <dsp:cNvPr id="0" name=""/>
        <dsp:cNvSpPr/>
      </dsp:nvSpPr>
      <dsp:spPr>
        <a:xfrm rot="5400000">
          <a:off x="1083188" y="99667"/>
          <a:ext cx="1527729" cy="132912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1485099"/>
            <a:satOff val="-6853"/>
            <a:lumOff val="2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表头</a:t>
          </a:r>
          <a:r>
            <a:rPr lang="en-US" altLang="zh-CN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DIY</a:t>
          </a:r>
          <a:endParaRPr lang="zh-CN" altLang="en-US" sz="20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1389612" y="238436"/>
        <a:ext cx="914880" cy="1051587"/>
      </dsp:txXfrm>
    </dsp:sp>
    <dsp:sp modelId="{DD411B5A-6D20-4C67-9F9C-C448162A0D90}">
      <dsp:nvSpPr>
        <dsp:cNvPr id="0" name=""/>
        <dsp:cNvSpPr/>
      </dsp:nvSpPr>
      <dsp:spPr>
        <a:xfrm rot="5400000">
          <a:off x="1798165" y="1396403"/>
          <a:ext cx="1527729" cy="132912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2970198"/>
            <a:satOff val="-13705"/>
            <a:lumOff val="5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综述</a:t>
          </a:r>
        </a:p>
      </dsp:txBody>
      <dsp:txXfrm rot="-5400000">
        <a:off x="2104589" y="1535172"/>
        <a:ext cx="914880" cy="1051587"/>
      </dsp:txXfrm>
    </dsp:sp>
    <dsp:sp modelId="{F5FE1705-538B-48BD-8DB1-9EB0FED257D9}">
      <dsp:nvSpPr>
        <dsp:cNvPr id="0" name=""/>
        <dsp:cNvSpPr/>
      </dsp:nvSpPr>
      <dsp:spPr>
        <a:xfrm>
          <a:off x="192522" y="1602647"/>
          <a:ext cx="1649947" cy="916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C8DF97-C4A9-4BBE-A9FD-998ECF5E9EA6}">
      <dsp:nvSpPr>
        <dsp:cNvPr id="0" name=""/>
        <dsp:cNvSpPr/>
      </dsp:nvSpPr>
      <dsp:spPr>
        <a:xfrm rot="5400000">
          <a:off x="3233620" y="1396403"/>
          <a:ext cx="1527729" cy="132912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4455297"/>
            <a:satOff val="-20558"/>
            <a:lumOff val="7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标记</a:t>
          </a:r>
        </a:p>
      </dsp:txBody>
      <dsp:txXfrm rot="-5400000">
        <a:off x="3540044" y="1535172"/>
        <a:ext cx="914880" cy="1051587"/>
      </dsp:txXfrm>
    </dsp:sp>
    <dsp:sp modelId="{FB2DA232-598B-4659-A6C1-20A6A84ABEF9}">
      <dsp:nvSpPr>
        <dsp:cNvPr id="0" name=""/>
        <dsp:cNvSpPr/>
      </dsp:nvSpPr>
      <dsp:spPr>
        <a:xfrm rot="5400000">
          <a:off x="2518642" y="2693140"/>
          <a:ext cx="1527729" cy="132912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5940396"/>
            <a:satOff val="-27410"/>
            <a:lumOff val="10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组织</a:t>
          </a:r>
        </a:p>
      </dsp:txBody>
      <dsp:txXfrm rot="-5400000">
        <a:off x="2825066" y="2831909"/>
        <a:ext cx="914880" cy="1051587"/>
      </dsp:txXfrm>
    </dsp:sp>
    <dsp:sp modelId="{6A132F11-7C30-471A-997A-F07A30FE222F}">
      <dsp:nvSpPr>
        <dsp:cNvPr id="0" name=""/>
        <dsp:cNvSpPr/>
      </dsp:nvSpPr>
      <dsp:spPr>
        <a:xfrm>
          <a:off x="3987401" y="2899383"/>
          <a:ext cx="1704945" cy="916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9FB3C3-8356-4955-B761-65092C24E40B}">
      <dsp:nvSpPr>
        <dsp:cNvPr id="0" name=""/>
        <dsp:cNvSpPr/>
      </dsp:nvSpPr>
      <dsp:spPr>
        <a:xfrm rot="5400000">
          <a:off x="1083188" y="2693140"/>
          <a:ext cx="1527729" cy="132912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7425494"/>
            <a:satOff val="-34263"/>
            <a:lumOff val="12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笔记</a:t>
          </a:r>
        </a:p>
      </dsp:txBody>
      <dsp:txXfrm rot="-5400000">
        <a:off x="1389612" y="2831909"/>
        <a:ext cx="914880" cy="1051587"/>
      </dsp:txXfrm>
    </dsp:sp>
    <dsp:sp modelId="{705D44CA-EACC-477A-AD34-7393B1FEF9AD}">
      <dsp:nvSpPr>
        <dsp:cNvPr id="0" name=""/>
        <dsp:cNvSpPr/>
      </dsp:nvSpPr>
      <dsp:spPr>
        <a:xfrm rot="5400000">
          <a:off x="1798165" y="3989876"/>
          <a:ext cx="1527729" cy="132912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8910593"/>
            <a:satOff val="-41115"/>
            <a:lumOff val="15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回收站</a:t>
          </a:r>
        </a:p>
      </dsp:txBody>
      <dsp:txXfrm rot="-5400000">
        <a:off x="2104589" y="4128645"/>
        <a:ext cx="914880" cy="1051587"/>
      </dsp:txXfrm>
    </dsp:sp>
    <dsp:sp modelId="{E8878ECC-330B-4134-AAC2-0551A525276B}">
      <dsp:nvSpPr>
        <dsp:cNvPr id="0" name=""/>
        <dsp:cNvSpPr/>
      </dsp:nvSpPr>
      <dsp:spPr>
        <a:xfrm>
          <a:off x="192522" y="4196119"/>
          <a:ext cx="1649947" cy="916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C15BDB-107E-4AA4-84AC-04D0FB06F96B}">
      <dsp:nvSpPr>
        <dsp:cNvPr id="0" name=""/>
        <dsp:cNvSpPr/>
      </dsp:nvSpPr>
      <dsp:spPr>
        <a:xfrm rot="5400000">
          <a:off x="3216753" y="3986607"/>
          <a:ext cx="1527729" cy="132912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布局</a:t>
          </a:r>
          <a:endParaRPr lang="en-US" altLang="zh-CN" sz="20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3523177" y="4125376"/>
        <a:ext cx="914880" cy="1051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4BB54-F686-4D54-997F-9AFEB24860AC}" type="datetimeFigureOut">
              <a:rPr lang="zh-CN" altLang="en-US" smtClean="0"/>
              <a:t>2019/11/4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28932-C7F0-486F-9969-6D2B91EABF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28932-C7F0-486F-9969-6D2B91EABFC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28932-C7F0-486F-9969-6D2B91EABFC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28932-C7F0-486F-9969-6D2B91EABFC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78A3-0D8B-4CC4-A0D7-7E261A31AD2E}" type="datetime1">
              <a:rPr lang="zh-CN" altLang="en-US" smtClean="0"/>
              <a:t>2019/11/4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7EE2D176-F733-4B66-B155-BD5BD293294A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3A08-6519-4D8E-A22D-9020FF72C5C1}" type="datetime1">
              <a:rPr lang="zh-CN" altLang="en-US" smtClean="0"/>
              <a:t>2019/11/4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7CAD-E483-454C-8409-1E0E6354429D}" type="datetime1">
              <a:rPr lang="zh-CN" altLang="en-US" smtClean="0"/>
              <a:t>2019/11/4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CAD6-B5FD-784B-A938-77209A093764}" type="datetimeFigureOut">
              <a:rPr kumimoji="1" lang="zh-CN" altLang="en-US" smtClean="0"/>
              <a:t>2019/11/4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7059-0526-974A-9EEB-A7F3C5CDB94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CAD6-B5FD-784B-A938-77209A093764}" type="datetimeFigureOut">
              <a:rPr kumimoji="1" lang="zh-CN" altLang="en-US" smtClean="0"/>
              <a:t>2019/11/4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7059-0526-974A-9EEB-A7F3C5CDB94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CAD6-B5FD-784B-A938-77209A093764}" type="datetimeFigureOut">
              <a:rPr kumimoji="1" lang="zh-CN" altLang="en-US" smtClean="0"/>
              <a:t>2019/11/4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7059-0526-974A-9EEB-A7F3C5CDB94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CAD6-B5FD-784B-A938-77209A093764}" type="datetimeFigureOut">
              <a:rPr kumimoji="1" lang="zh-CN" altLang="en-US" smtClean="0"/>
              <a:t>2019/11/4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7059-0526-974A-9EEB-A7F3C5CDB94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CAD6-B5FD-784B-A938-77209A093764}" type="datetimeFigureOut">
              <a:rPr kumimoji="1" lang="zh-CN" altLang="en-US" smtClean="0"/>
              <a:t>2019/11/4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7059-0526-974A-9EEB-A7F3C5CDB94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CAD6-B5FD-784B-A938-77209A093764}" type="datetimeFigureOut">
              <a:rPr kumimoji="1" lang="zh-CN" altLang="en-US" smtClean="0"/>
              <a:t>2019/11/4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7059-0526-974A-9EEB-A7F3C5CDB94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CAD6-B5FD-784B-A938-77209A093764}" type="datetimeFigureOut">
              <a:rPr kumimoji="1" lang="zh-CN" altLang="en-US" smtClean="0"/>
              <a:t>2019/11/4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7059-0526-974A-9EEB-A7F3C5CDB94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CAD6-B5FD-784B-A938-77209A093764}" type="datetimeFigureOut">
              <a:rPr kumimoji="1" lang="zh-CN" altLang="en-US" smtClean="0"/>
              <a:t>2019/11/4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7059-0526-974A-9EEB-A7F3C5CDB94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19C06-4C87-4B8F-98A9-289051923D1A}" type="datetime1">
              <a:rPr lang="zh-CN" altLang="en-US" smtClean="0"/>
              <a:t>2019/11/4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CAD6-B5FD-784B-A938-77209A093764}" type="datetimeFigureOut">
              <a:rPr kumimoji="1" lang="zh-CN" altLang="en-US" smtClean="0"/>
              <a:t>2019/11/4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7059-0526-974A-9EEB-A7F3C5CDB94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CAD6-B5FD-784B-A938-77209A093764}" type="datetimeFigureOut">
              <a:rPr kumimoji="1" lang="zh-CN" altLang="en-US" smtClean="0"/>
              <a:t>2019/11/4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7059-0526-974A-9EEB-A7F3C5CDB94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CAD6-B5FD-784B-A938-77209A093764}" type="datetimeFigureOut">
              <a:rPr kumimoji="1" lang="zh-CN" altLang="en-US" smtClean="0"/>
              <a:t>2019/11/4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7059-0526-974A-9EEB-A7F3C5CDB94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C543-C4B7-4E31-9A9C-AB0948ECA166}" type="datetime1">
              <a:rPr lang="zh-CN" altLang="en-US" smtClean="0"/>
              <a:t>2019/11/4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D5B8A-DE1C-49EE-BDB1-CD8B8597A29A}" type="datetime1">
              <a:rPr lang="zh-CN" altLang="en-US" smtClean="0"/>
              <a:t>2019/11/4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750C2-31D9-47FF-865A-4D30097C437E}" type="datetime1">
              <a:rPr lang="zh-CN" altLang="en-US" smtClean="0"/>
              <a:t>2019/11/4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67F0C-4D14-44F0-B8B7-C93DEFF40405}" type="datetime1">
              <a:rPr lang="zh-CN" altLang="en-US" smtClean="0"/>
              <a:t>2019/11/4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F586A-889D-47D1-B82D-A4DF7AD003A5}" type="datetime1">
              <a:rPr lang="zh-CN" altLang="en-US" smtClean="0"/>
              <a:t>2019/11/4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C11F-D9C3-413D-B5FE-E48C13836CC3}" type="datetime1">
              <a:rPr lang="zh-CN" altLang="en-US" smtClean="0"/>
              <a:t>2019/11/4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9E6A-8062-4978-B78E-42B96B3D9F8A}" type="datetime1">
              <a:rPr lang="zh-CN" altLang="en-US" smtClean="0"/>
              <a:t>2019/11/4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77542-F013-402E-826F-D6A8018C63C2}" type="datetime1">
              <a:rPr lang="zh-CN" altLang="en-US" smtClean="0"/>
              <a:t>2019/11/4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0CAD6-B5FD-784B-A938-77209A093764}" type="datetimeFigureOut">
              <a:rPr kumimoji="1" lang="zh-CN" altLang="en-US" smtClean="0"/>
              <a:t>2019/11/4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27059-0526-974A-9EEB-A7F3C5CDB94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inoteexpress.com/aegean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jc.inoteexpress.com/dynamo/index.html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日期占位符 3">
            <a:extLst>
              <a:ext uri="{FF2B5EF4-FFF2-40B4-BE49-F238E27FC236}">
                <a16:creationId xmlns:a16="http://schemas.microsoft.com/office/drawing/2014/main" id="{807354B8-E3D9-7540-BA0E-662A7AE3148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44366148-C15D-054C-BABD-07A534C0EE21}" type="datetime1">
              <a:rPr lang="zh-CN" altLang="en-US" sz="11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2019/11/4</a:t>
            </a:fld>
            <a:endParaRPr lang="en-US" altLang="zh-CN" sz="1800" b="0" i="0">
              <a:latin typeface="Arial" panose="020B0604020202020204" pitchFamily="34" charset="0"/>
            </a:endParaRPr>
          </a:p>
        </p:txBody>
      </p:sp>
      <p:pic>
        <p:nvPicPr>
          <p:cNvPr id="3075" name="图片 6">
            <a:extLst>
              <a:ext uri="{FF2B5EF4-FFF2-40B4-BE49-F238E27FC236}">
                <a16:creationId xmlns:a16="http://schemas.microsoft.com/office/drawing/2014/main" id="{CC01E050-769F-7345-8F7F-4BD6D51B7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2050"/>
            <a:ext cx="24892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灯片编号占位符 4">
            <a:extLst>
              <a:ext uri="{FF2B5EF4-FFF2-40B4-BE49-F238E27FC236}">
                <a16:creationId xmlns:a16="http://schemas.microsoft.com/office/drawing/2014/main" id="{41C9226C-6CB8-6A48-8863-C43351764963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0352088" y="295275"/>
            <a:ext cx="8382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5DB758C5-191B-3D48-AF37-A3C6B87D9B45}" type="slidenum">
              <a:rPr lang="en-US" altLang="zh-CN" sz="18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1</a:t>
            </a:fld>
            <a:endParaRPr lang="en-US" altLang="zh-CN" sz="1800">
              <a:latin typeface="Arial" panose="020B0604020202020204" pitchFamily="34" charset="0"/>
            </a:endParaRPr>
          </a:p>
        </p:txBody>
      </p:sp>
      <p:pic>
        <p:nvPicPr>
          <p:cNvPr id="3077" name="图片 5">
            <a:extLst>
              <a:ext uri="{FF2B5EF4-FFF2-40B4-BE49-F238E27FC236}">
                <a16:creationId xmlns:a16="http://schemas.microsoft.com/office/drawing/2014/main" id="{2BF8607A-D669-3B48-9DA3-35405C7E4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295275"/>
            <a:ext cx="5424488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矩形 1">
            <a:extLst>
              <a:ext uri="{FF2B5EF4-FFF2-40B4-BE49-F238E27FC236}">
                <a16:creationId xmlns:a16="http://schemas.microsoft.com/office/drawing/2014/main" id="{479525F3-8913-F548-B61B-659E83C7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488" y="5661025"/>
            <a:ext cx="5237162" cy="663575"/>
          </a:xfrm>
          <a:prstGeom prst="rect">
            <a:avLst/>
          </a:prstGeom>
          <a:solidFill>
            <a:srgbClr val="FFFFFF"/>
          </a:solidFill>
          <a:ln w="19050" cap="rnd">
            <a:solidFill>
              <a:srgbClr val="FFFFFE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2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关注</a:t>
            </a:r>
            <a:r>
              <a:rPr lang="en-US" altLang="zh-CN" sz="2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NE</a:t>
            </a:r>
            <a:r>
              <a:rPr lang="zh-CN" altLang="en-US" sz="2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官方微信，获取更多服务</a:t>
            </a:r>
          </a:p>
        </p:txBody>
      </p:sp>
    </p:spTree>
    <p:extLst>
      <p:ext uri="{BB962C8B-B14F-4D97-AF65-F5344CB8AC3E}">
        <p14:creationId xmlns:p14="http://schemas.microsoft.com/office/powerpoint/2010/main" val="2813389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12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主界面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各栏目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" y="897398"/>
            <a:ext cx="10454272" cy="551374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995920" y="512677"/>
            <a:ext cx="1961077" cy="52322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实机介绍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13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创建个人自定义数据库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20" y="1087542"/>
            <a:ext cx="7420738" cy="524625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975" y="1198294"/>
            <a:ext cx="6687531" cy="51873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21" y="3637886"/>
            <a:ext cx="4561321" cy="2785888"/>
          </a:xfrm>
          <a:prstGeom prst="rect">
            <a:avLst/>
          </a:prstGeom>
        </p:spPr>
      </p:pic>
      <p:sp>
        <p:nvSpPr>
          <p:cNvPr id="15" name="矩形标注 8"/>
          <p:cNvSpPr/>
          <p:nvPr/>
        </p:nvSpPr>
        <p:spPr>
          <a:xfrm>
            <a:off x="2748579" y="4814806"/>
            <a:ext cx="1252626" cy="783302"/>
          </a:xfrm>
          <a:prstGeom prst="wedgeRectCallout">
            <a:avLst>
              <a:gd name="adj1" fmla="val -157568"/>
              <a:gd name="adj2" fmla="val 7270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设置数据库名称和存储位置（建议避免存入</a:t>
            </a:r>
            <a:r>
              <a:rPr lang="en-US" altLang="zh-CN" sz="1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r>
              <a:rPr lang="zh-CN" altLang="en-US" sz="1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盘）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3189" y="3637886"/>
            <a:ext cx="4071071" cy="2633780"/>
          </a:xfrm>
          <a:prstGeom prst="rect">
            <a:avLst/>
          </a:prstGeom>
        </p:spPr>
      </p:pic>
      <p:sp>
        <p:nvSpPr>
          <p:cNvPr id="17" name="矩形标注 12"/>
          <p:cNvSpPr/>
          <p:nvPr/>
        </p:nvSpPr>
        <p:spPr>
          <a:xfrm>
            <a:off x="8556787" y="4814806"/>
            <a:ext cx="1125694" cy="783301"/>
          </a:xfrm>
          <a:prstGeom prst="wedgeRectCallout">
            <a:avLst>
              <a:gd name="adj1" fmla="val -92296"/>
              <a:gd name="adj2" fmla="val 12052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添加附件时对文件的操作（建议选择前两项，可备份）</a:t>
            </a:r>
          </a:p>
        </p:txBody>
      </p:sp>
      <p:sp>
        <p:nvSpPr>
          <p:cNvPr id="18" name="矩形标注 13"/>
          <p:cNvSpPr/>
          <p:nvPr/>
        </p:nvSpPr>
        <p:spPr>
          <a:xfrm>
            <a:off x="5671346" y="5110277"/>
            <a:ext cx="958093" cy="808780"/>
          </a:xfrm>
          <a:prstGeom prst="wedgeRectCallout">
            <a:avLst>
              <a:gd name="adj1" fmla="val 80622"/>
              <a:gd name="adj2" fmla="val 5657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若勾选，则下次新建数据库则不再提示</a:t>
            </a:r>
          </a:p>
        </p:txBody>
      </p:sp>
      <p:sp>
        <p:nvSpPr>
          <p:cNvPr id="20" name="矩形 19"/>
          <p:cNvSpPr/>
          <p:nvPr/>
        </p:nvSpPr>
        <p:spPr>
          <a:xfrm>
            <a:off x="8104568" y="551963"/>
            <a:ext cx="1961077" cy="52322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实机演示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14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数据库（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library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）备份与迁移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标注 8"/>
          <p:cNvSpPr/>
          <p:nvPr/>
        </p:nvSpPr>
        <p:spPr>
          <a:xfrm>
            <a:off x="2026301" y="4795482"/>
            <a:ext cx="4262739" cy="1499017"/>
          </a:xfrm>
          <a:prstGeom prst="wedgeRectCallout">
            <a:avLst>
              <a:gd name="adj1" fmla="val 16875"/>
              <a:gd name="adj2" fmla="val -9229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数据库备份：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扩展名为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.</a:t>
            </a:r>
            <a:r>
              <a:rPr lang="en-US" altLang="zh-CN" sz="20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nel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的文件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就是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的数据库文件。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的数据库包含题录、标签、笔记、附件存放位置等信息，但不包含附件。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11801" t="8947" r="13394" b="9769"/>
          <a:stretch>
            <a:fillRect/>
          </a:stretch>
        </p:blipFill>
        <p:spPr>
          <a:xfrm>
            <a:off x="6087338" y="2469535"/>
            <a:ext cx="1827301" cy="1756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21695" t="6533" r="24775" b="7364"/>
          <a:stretch>
            <a:fillRect/>
          </a:stretch>
        </p:blipFill>
        <p:spPr>
          <a:xfrm>
            <a:off x="4157670" y="2469534"/>
            <a:ext cx="1534160" cy="1756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矩形标注 8"/>
          <p:cNvSpPr/>
          <p:nvPr/>
        </p:nvSpPr>
        <p:spPr>
          <a:xfrm>
            <a:off x="6521334" y="4795482"/>
            <a:ext cx="3963785" cy="1494356"/>
          </a:xfrm>
          <a:prstGeom prst="wedgeRectCallout">
            <a:avLst>
              <a:gd name="adj1" fmla="val -32855"/>
              <a:gd name="adj2" fmla="val -9399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附件文件夹备份：由于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的附件是单独保存在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附件文件夹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中，因此在备份数据的时候，如果需要备份附件，则需进行相应操作。</a:t>
            </a:r>
          </a:p>
        </p:txBody>
      </p:sp>
      <p:sp>
        <p:nvSpPr>
          <p:cNvPr id="23" name="矩形 22"/>
          <p:cNvSpPr/>
          <p:nvPr/>
        </p:nvSpPr>
        <p:spPr>
          <a:xfrm>
            <a:off x="67993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24" name="矩形 23"/>
          <p:cNvSpPr/>
          <p:nvPr/>
        </p:nvSpPr>
        <p:spPr>
          <a:xfrm>
            <a:off x="2400478" y="1298971"/>
            <a:ext cx="7777123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—— 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如果需要更换电脑，需要将扩展名为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.</a:t>
            </a:r>
            <a:r>
              <a:rPr lang="en-US" altLang="zh-CN" sz="24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nel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的文件以</a:t>
            </a:r>
            <a:endParaRPr lang="en-US" altLang="zh-CN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  <a:p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     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及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attachment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（附件文件夹）一起拷贝到新的电脑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16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设置文件夹：分类管理文献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2376"/>
          <a:stretch>
            <a:fillRect/>
          </a:stretch>
        </p:blipFill>
        <p:spPr>
          <a:xfrm>
            <a:off x="1984160" y="1021555"/>
            <a:ext cx="5957579" cy="5330425"/>
          </a:xfrm>
          <a:prstGeom prst="rect">
            <a:avLst/>
          </a:prstGeom>
        </p:spPr>
      </p:pic>
      <p:sp>
        <p:nvSpPr>
          <p:cNvPr id="12" name="矩形标注 8"/>
          <p:cNvSpPr/>
          <p:nvPr/>
        </p:nvSpPr>
        <p:spPr>
          <a:xfrm>
            <a:off x="8463941" y="1315320"/>
            <a:ext cx="2021180" cy="1300428"/>
          </a:xfrm>
          <a:prstGeom prst="wedgeRectCallout">
            <a:avLst>
              <a:gd name="adj1" fmla="val -157568"/>
              <a:gd name="adj2" fmla="val 7270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在数据库的“题录”下可以建立多级文件夹来分类管理文献</a:t>
            </a:r>
          </a:p>
        </p:txBody>
      </p:sp>
      <p:sp>
        <p:nvSpPr>
          <p:cNvPr id="14" name="矩形标注 8"/>
          <p:cNvSpPr/>
          <p:nvPr/>
        </p:nvSpPr>
        <p:spPr>
          <a:xfrm>
            <a:off x="9537293" y="3970511"/>
            <a:ext cx="2055267" cy="1300428"/>
          </a:xfrm>
          <a:prstGeom prst="wedgeRectCallout">
            <a:avLst>
              <a:gd name="adj1" fmla="val -203371"/>
              <a:gd name="adj2" fmla="val -89802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在目标文件夹上点击鼠标右键，可以选择新建、删除、重命名等</a:t>
            </a:r>
          </a:p>
        </p:txBody>
      </p:sp>
      <p:sp>
        <p:nvSpPr>
          <p:cNvPr id="16" name="矩形 15"/>
          <p:cNvSpPr/>
          <p:nvPr/>
        </p:nvSpPr>
        <p:spPr>
          <a:xfrm>
            <a:off x="67993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17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文献（题录）录入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662" y="1133177"/>
            <a:ext cx="6810375" cy="51435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18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导入全文（自动生成题录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&amp;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智能更新）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b="2939"/>
          <a:stretch>
            <a:fillRect/>
          </a:stretch>
        </p:blipFill>
        <p:spPr>
          <a:xfrm>
            <a:off x="1569230" y="952706"/>
            <a:ext cx="4704889" cy="545850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3"/>
          <a:srcRect t="1223" b="2401"/>
          <a:stretch>
            <a:fillRect/>
          </a:stretch>
        </p:blipFill>
        <p:spPr>
          <a:xfrm>
            <a:off x="6492298" y="944879"/>
            <a:ext cx="5031828" cy="5402917"/>
          </a:xfrm>
          <a:prstGeom prst="rect">
            <a:avLst/>
          </a:prstGeom>
        </p:spPr>
      </p:pic>
      <p:sp>
        <p:nvSpPr>
          <p:cNvPr id="36" name="矩形标注 8"/>
          <p:cNvSpPr/>
          <p:nvPr/>
        </p:nvSpPr>
        <p:spPr>
          <a:xfrm>
            <a:off x="4230690" y="1945739"/>
            <a:ext cx="2001520" cy="1776988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在目标文件上点击鼠标右键，选择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导入文件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，或点击工具栏中的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导入全文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7" name="矩形标注 8"/>
          <p:cNvSpPr/>
          <p:nvPr/>
        </p:nvSpPr>
        <p:spPr>
          <a:xfrm>
            <a:off x="8522697" y="3264156"/>
            <a:ext cx="2001520" cy="1627692"/>
          </a:xfrm>
          <a:prstGeom prst="wedgeRectCallout">
            <a:avLst>
              <a:gd name="adj1" fmla="val 44804"/>
              <a:gd name="adj2" fmla="val -113376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支持添加单个或多个文献全文或整个文件目录及子目录（选中根目录即可）</a:t>
            </a: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3966530" y="1412240"/>
            <a:ext cx="528320" cy="4725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6" name="矩形标注 8"/>
          <p:cNvSpPr/>
          <p:nvPr/>
        </p:nvSpPr>
        <p:spPr>
          <a:xfrm>
            <a:off x="5669279" y="4746020"/>
            <a:ext cx="2001520" cy="1383852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也可直接将选中的文献全文拖拽到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文件夹或题录列表中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19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在线检索（下载全文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添加附件）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718" y="928211"/>
            <a:ext cx="4355299" cy="54965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2120"/>
          <a:stretch>
            <a:fillRect/>
          </a:stretch>
        </p:blipFill>
        <p:spPr>
          <a:xfrm>
            <a:off x="5546659" y="996572"/>
            <a:ext cx="6216409" cy="4795520"/>
          </a:xfrm>
          <a:prstGeom prst="rect">
            <a:avLst/>
          </a:prstGeom>
        </p:spPr>
      </p:pic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785332" y="4963708"/>
            <a:ext cx="4745424" cy="1323439"/>
          </a:xfrm>
          <a:prstGeom prst="rect">
            <a:avLst/>
          </a:prstGeom>
          <a:ln w="1905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</a:rPr>
              <a:t>检索的数据库必须要有访问权限。目前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NoteExpress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</a:rPr>
              <a:t>支持数百个图书馆馆藏查询与电子数据库，如中国知网、万方、维普、读秀、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Elsevier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Springer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</a:rPr>
              <a:t>等。</a:t>
            </a:r>
          </a:p>
        </p:txBody>
      </p:sp>
      <p:sp>
        <p:nvSpPr>
          <p:cNvPr id="8" name="箭头: 上 7"/>
          <p:cNvSpPr/>
          <p:nvPr/>
        </p:nvSpPr>
        <p:spPr>
          <a:xfrm>
            <a:off x="2993769" y="3936608"/>
            <a:ext cx="257431" cy="966141"/>
          </a:xfrm>
          <a:prstGeom prst="upArrow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标注 8"/>
          <p:cNvSpPr/>
          <p:nvPr/>
        </p:nvSpPr>
        <p:spPr>
          <a:xfrm>
            <a:off x="9184640" y="1220783"/>
            <a:ext cx="2214880" cy="1383852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点击批量获取可将检索结果批量取回，每页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条，需选择页数范围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20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在线检索（下载全文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添加附件）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53883" y="2722960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33993" r="9298"/>
          <a:stretch>
            <a:fillRect/>
          </a:stretch>
        </p:blipFill>
        <p:spPr>
          <a:xfrm>
            <a:off x="7038339" y="1444462"/>
            <a:ext cx="4737100" cy="457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r="20261"/>
          <a:stretch>
            <a:fillRect/>
          </a:stretch>
        </p:blipFill>
        <p:spPr>
          <a:xfrm>
            <a:off x="1381986" y="1444462"/>
            <a:ext cx="5594086" cy="4372879"/>
          </a:xfrm>
          <a:prstGeom prst="rect">
            <a:avLst/>
          </a:prstGeom>
        </p:spPr>
      </p:pic>
      <p:sp>
        <p:nvSpPr>
          <p:cNvPr id="16" name="矩形标注 8"/>
          <p:cNvSpPr/>
          <p:nvPr/>
        </p:nvSpPr>
        <p:spPr>
          <a:xfrm>
            <a:off x="9406889" y="3217899"/>
            <a:ext cx="2245360" cy="730969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将勾选的检索结果保存到指定目录</a:t>
            </a:r>
          </a:p>
        </p:txBody>
      </p:sp>
      <p:sp>
        <p:nvSpPr>
          <p:cNvPr id="18" name="矩形标注 8"/>
          <p:cNvSpPr/>
          <p:nvPr/>
        </p:nvSpPr>
        <p:spPr>
          <a:xfrm>
            <a:off x="4003041" y="2550159"/>
            <a:ext cx="2326639" cy="954571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系统自动勾选检索结果，可点击勾选题录，自行调整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997" y="615293"/>
            <a:ext cx="3550572" cy="2571531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21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在线检索（下载全文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添加附件）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08" y="910940"/>
            <a:ext cx="9301157" cy="5535164"/>
          </a:xfrm>
          <a:prstGeom prst="rect">
            <a:avLst/>
          </a:prstGeom>
        </p:spPr>
      </p:pic>
      <p:sp>
        <p:nvSpPr>
          <p:cNvPr id="14" name="矩形标注 8"/>
          <p:cNvSpPr/>
          <p:nvPr/>
        </p:nvSpPr>
        <p:spPr>
          <a:xfrm>
            <a:off x="7112000" y="998040"/>
            <a:ext cx="2966720" cy="1501175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选定目标题录，点击工具栏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下载全文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或点击鼠标右键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下载全文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，选择数据库，并下载</a:t>
            </a:r>
          </a:p>
        </p:txBody>
      </p:sp>
      <p:sp>
        <p:nvSpPr>
          <p:cNvPr id="12" name="矩形标注 8"/>
          <p:cNvSpPr/>
          <p:nvPr/>
        </p:nvSpPr>
        <p:spPr>
          <a:xfrm>
            <a:off x="1837689" y="5539658"/>
            <a:ext cx="2245360" cy="730969"/>
          </a:xfrm>
          <a:prstGeom prst="wedgeRectCallout">
            <a:avLst>
              <a:gd name="adj1" fmla="val 51235"/>
              <a:gd name="adj2" fmla="val -123832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常用数据库可加星收藏，靠前排列</a:t>
            </a:r>
          </a:p>
        </p:txBody>
      </p:sp>
      <p:sp>
        <p:nvSpPr>
          <p:cNvPr id="15" name="矩形标注 8"/>
          <p:cNvSpPr/>
          <p:nvPr/>
        </p:nvSpPr>
        <p:spPr>
          <a:xfrm>
            <a:off x="8848393" y="4101207"/>
            <a:ext cx="2134872" cy="1272126"/>
          </a:xfrm>
          <a:prstGeom prst="wedgeRectCallout">
            <a:avLst>
              <a:gd name="adj1" fmla="val 14114"/>
              <a:gd name="adj2" fmla="val -12862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可单独下载一篇，也可批量下载，但不能同时选择多个数据库</a:t>
            </a:r>
          </a:p>
        </p:txBody>
      </p:sp>
      <p:cxnSp>
        <p:nvCxnSpPr>
          <p:cNvPr id="16" name="直接连接符 15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23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格式文件（批量导入题录）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171" y="1221415"/>
            <a:ext cx="8578884" cy="4878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312" y="1281108"/>
            <a:ext cx="6780805" cy="4999731"/>
          </a:xfrm>
          <a:prstGeom prst="rect">
            <a:avLst/>
          </a:prstGeom>
        </p:spPr>
      </p:pic>
      <p:sp>
        <p:nvSpPr>
          <p:cNvPr id="14" name="矩形标注 8"/>
          <p:cNvSpPr/>
          <p:nvPr/>
        </p:nvSpPr>
        <p:spPr>
          <a:xfrm>
            <a:off x="8356044" y="3982721"/>
            <a:ext cx="2057956" cy="77592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知网每次最多可导出数据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500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条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24" y="149526"/>
            <a:ext cx="1635435" cy="604657"/>
          </a:xfrm>
          <a:prstGeom prst="rect">
            <a:avLst/>
          </a:prstGeom>
        </p:spPr>
      </p:pic>
      <p:sp>
        <p:nvSpPr>
          <p:cNvPr id="11" name="副标题 2"/>
          <p:cNvSpPr txBox="1"/>
          <p:nvPr/>
        </p:nvSpPr>
        <p:spPr>
          <a:xfrm>
            <a:off x="7622721" y="5550273"/>
            <a:ext cx="4569279" cy="1338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r">
              <a:lnSpc>
                <a:spcPct val="150000"/>
              </a:lnSpc>
              <a:spcBef>
                <a:spcPts val="0"/>
              </a:spcBef>
              <a:buFont typeface="Arial" panose="020B0604020202090204" pitchFamily="34" charset="0"/>
              <a:buNone/>
            </a:pPr>
            <a:r>
              <a:rPr kumimoji="1" lang="zh-CN" altLang="en-US" sz="2000" spc="600" dirty="0">
                <a:solidFill>
                  <a:srgbClr val="2E3F61"/>
                </a:solidFill>
                <a:latin typeface="PingFang SC Light" charset="-122"/>
                <a:ea typeface="PingFang SC Light" charset="-122"/>
                <a:cs typeface="PingFang SC Light" charset="-122"/>
              </a:rPr>
              <a:t>北京爱琴海乐之技术有限公司</a:t>
            </a:r>
            <a:endParaRPr kumimoji="1" lang="en-US" altLang="zh-CN" sz="2000" spc="600" dirty="0">
              <a:solidFill>
                <a:srgbClr val="2E3F61"/>
              </a:solidFill>
              <a:latin typeface="PingFang SC Light" charset="-122"/>
              <a:ea typeface="PingFang SC Light" charset="-122"/>
              <a:cs typeface="PingFang SC Light" charset="-122"/>
            </a:endParaRPr>
          </a:p>
          <a:p>
            <a:pPr marL="342900" indent="-342900" algn="r">
              <a:lnSpc>
                <a:spcPct val="150000"/>
              </a:lnSpc>
              <a:spcBef>
                <a:spcPts val="0"/>
              </a:spcBef>
            </a:pPr>
            <a:r>
              <a:rPr kumimoji="1" lang="en-US" altLang="zh-CN" sz="2000" spc="600" dirty="0">
                <a:solidFill>
                  <a:srgbClr val="2E3F61"/>
                </a:solidFill>
                <a:latin typeface="PingFang SC Light" charset="-122"/>
                <a:ea typeface="PingFang SC Light" charset="-122"/>
                <a:cs typeface="PingFang SC Light" charset="-122"/>
                <a:hlinkClick r:id="rId4"/>
              </a:rPr>
              <a:t>www.inoteexpress.com</a:t>
            </a:r>
            <a:endParaRPr kumimoji="1" lang="zh-CN" altLang="en-US" sz="2000" spc="600" dirty="0">
              <a:solidFill>
                <a:srgbClr val="2E3F61"/>
              </a:solidFill>
              <a:latin typeface="PingFang SC Light" charset="-122"/>
              <a:ea typeface="PingFang SC Light" charset="-122"/>
              <a:cs typeface="PingFang SC Light" charset="-122"/>
            </a:endParaRPr>
          </a:p>
        </p:txBody>
      </p:sp>
      <p:sp>
        <p:nvSpPr>
          <p:cNvPr id="12" name="副标题 2"/>
          <p:cNvSpPr txBox="1"/>
          <p:nvPr/>
        </p:nvSpPr>
        <p:spPr>
          <a:xfrm>
            <a:off x="1085850" y="5550273"/>
            <a:ext cx="4569279" cy="611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90204" pitchFamily="34" charset="0"/>
              <a:buNone/>
            </a:pPr>
            <a:endParaRPr kumimoji="1" lang="zh-CN" altLang="en-US" sz="2000" spc="600" dirty="0">
              <a:solidFill>
                <a:srgbClr val="303748"/>
              </a:solidFill>
              <a:latin typeface="PingFang SC Light" charset="-122"/>
              <a:ea typeface="PingFang SC Light" charset="-122"/>
              <a:cs typeface="PingFang SC Light" charset="-122"/>
            </a:endParaRPr>
          </a:p>
        </p:txBody>
      </p:sp>
      <p:sp>
        <p:nvSpPr>
          <p:cNvPr id="6" name="标题 1"/>
          <p:cNvSpPr>
            <a:spLocks noGrp="1"/>
          </p:cNvSpPr>
          <p:nvPr>
            <p:ph type="ctrTitle"/>
          </p:nvPr>
        </p:nvSpPr>
        <p:spPr>
          <a:xfrm>
            <a:off x="1083129" y="4347148"/>
            <a:ext cx="9144000" cy="823048"/>
          </a:xfrm>
        </p:spPr>
        <p:txBody>
          <a:bodyPr>
            <a:normAutofit/>
          </a:bodyPr>
          <a:lstStyle/>
          <a:p>
            <a:pPr algn="l"/>
            <a:r>
              <a:rPr kumimoji="1" lang="en-US" altLang="en-US" sz="2400" dirty="0">
                <a:solidFill>
                  <a:srgbClr val="2E3F61"/>
                </a:solidFill>
                <a:latin typeface="+mn-ea"/>
                <a:ea typeface="+mn-ea"/>
                <a:cs typeface="华文黑体" panose="02010600040101010101" charset="-122"/>
              </a:rPr>
              <a:t>  </a:t>
            </a:r>
            <a:endParaRPr kumimoji="1" lang="zh-CN" altLang="en-US" sz="2400" dirty="0">
              <a:solidFill>
                <a:srgbClr val="2E3F61"/>
              </a:solidFill>
              <a:latin typeface="+mn-ea"/>
              <a:ea typeface="+mn-ea"/>
              <a:cs typeface="华文黑体" panose="0201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4872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24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格式文件（批量导入题录）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718" y="900083"/>
            <a:ext cx="7351842" cy="54724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261" y="1120163"/>
            <a:ext cx="4791075" cy="3838575"/>
          </a:xfrm>
          <a:prstGeom prst="rect">
            <a:avLst/>
          </a:prstGeom>
        </p:spPr>
      </p:pic>
      <p:sp>
        <p:nvSpPr>
          <p:cNvPr id="18" name="矩形标注 8"/>
          <p:cNvSpPr/>
          <p:nvPr/>
        </p:nvSpPr>
        <p:spPr>
          <a:xfrm>
            <a:off x="1920240" y="4733857"/>
            <a:ext cx="2418080" cy="118636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选中导入目标文件夹，点击鼠标右键，选择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导入题录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矩形标注 8"/>
          <p:cNvSpPr/>
          <p:nvPr/>
        </p:nvSpPr>
        <p:spPr>
          <a:xfrm>
            <a:off x="9421657" y="2454088"/>
            <a:ext cx="1763842" cy="82323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找到格式文件所在位置</a:t>
            </a:r>
          </a:p>
        </p:txBody>
      </p:sp>
      <p:sp>
        <p:nvSpPr>
          <p:cNvPr id="22" name="矩形标注 8"/>
          <p:cNvSpPr/>
          <p:nvPr/>
        </p:nvSpPr>
        <p:spPr>
          <a:xfrm>
            <a:off x="8721804" y="5018507"/>
            <a:ext cx="2057956" cy="886636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选择与导出格式相对应的过滤器</a:t>
            </a:r>
          </a:p>
        </p:txBody>
      </p:sp>
      <p:sp>
        <p:nvSpPr>
          <p:cNvPr id="15" name="矩形标注 8"/>
          <p:cNvSpPr/>
          <p:nvPr/>
        </p:nvSpPr>
        <p:spPr>
          <a:xfrm>
            <a:off x="5445760" y="5267129"/>
            <a:ext cx="2746296" cy="1009548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：有“复制”选项的数据库亦可以用剪贴板作为导入来源，如万方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68960" y="125349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CN"/>
              <a:t>    </a:t>
            </a:r>
            <a:r>
              <a:rPr lang="zh-CN" altLang="en-US"/>
              <a:t>浏览器插件安装方法：http://uc.inoteexpress.com/plugin/help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68960" y="321730"/>
            <a:ext cx="10287306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浏览器插件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0" y="2090420"/>
            <a:ext cx="10934700" cy="133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5" y="4422775"/>
            <a:ext cx="10934065" cy="13430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68960" y="321730"/>
            <a:ext cx="10287306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浏览器插件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725" y="1059180"/>
            <a:ext cx="8309610" cy="5404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255" y="5118735"/>
            <a:ext cx="3829050" cy="1438275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476739" y="2745186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357" y="0"/>
            <a:ext cx="4331643" cy="384831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64986" y="1157012"/>
            <a:ext cx="1533847" cy="1533847"/>
            <a:chOff x="6656081" y="1609417"/>
            <a:chExt cx="1533847" cy="1533847"/>
          </a:xfrm>
        </p:grpSpPr>
        <p:sp>
          <p:nvSpPr>
            <p:cNvPr id="5" name="椭圆 4"/>
            <p:cNvSpPr/>
            <p:nvPr/>
          </p:nvSpPr>
          <p:spPr>
            <a:xfrm>
              <a:off x="6656081" y="1609417"/>
              <a:ext cx="1533847" cy="15338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  <p:sp>
          <p:nvSpPr>
            <p:cNvPr id="6" name="椭圆 4"/>
            <p:cNvSpPr/>
            <p:nvPr/>
          </p:nvSpPr>
          <p:spPr>
            <a:xfrm>
              <a:off x="6880708" y="1834044"/>
              <a:ext cx="1084593" cy="1084593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48263" tIns="48263" rIns="48263" bIns="48263" numCol="1" spcCol="1270" anchor="ctr" anchorCtr="0">
              <a:noAutofit/>
            </a:bodyPr>
            <a:lstStyle/>
            <a:p>
              <a:pPr algn="ctr" defTabSz="16884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80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管理</a:t>
              </a:r>
            </a:p>
          </p:txBody>
        </p:sp>
      </p:grpSp>
      <p:graphicFrame>
        <p:nvGraphicFramePr>
          <p:cNvPr id="7" name="图示 6"/>
          <p:cNvGraphicFramePr/>
          <p:nvPr/>
        </p:nvGraphicFramePr>
        <p:xfrm>
          <a:off x="1394296" y="798801"/>
          <a:ext cx="8128000" cy="5418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图示 7"/>
          <p:cNvGraphicFramePr/>
          <p:nvPr/>
        </p:nvGraphicFramePr>
        <p:xfrm>
          <a:off x="5400238" y="778685"/>
          <a:ext cx="5884870" cy="5418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9" name="组合 8"/>
          <p:cNvGrpSpPr/>
          <p:nvPr/>
        </p:nvGrpSpPr>
        <p:grpSpPr>
          <a:xfrm>
            <a:off x="2268118" y="798801"/>
            <a:ext cx="1327415" cy="1525764"/>
            <a:chOff x="3739928" y="3849"/>
            <a:chExt cx="1327414" cy="1525763"/>
          </a:xfrm>
        </p:grpSpPr>
        <p:sp>
          <p:nvSpPr>
            <p:cNvPr id="10" name="六边形 9"/>
            <p:cNvSpPr/>
            <p:nvPr/>
          </p:nvSpPr>
          <p:spPr>
            <a:xfrm rot="5400000">
              <a:off x="3640753" y="103024"/>
              <a:ext cx="1525763" cy="132741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sz="2000" dirty="0"/>
            </a:p>
          </p:txBody>
        </p:sp>
        <p:sp>
          <p:nvSpPr>
            <p:cNvPr id="11" name="六边形 4"/>
            <p:cNvSpPr/>
            <p:nvPr/>
          </p:nvSpPr>
          <p:spPr>
            <a:xfrm>
              <a:off x="3955616" y="242820"/>
              <a:ext cx="913704" cy="1050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1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多层级文件夹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006686" y="2088005"/>
            <a:ext cx="1327415" cy="1525764"/>
            <a:chOff x="4453985" y="1298917"/>
            <a:chExt cx="1327414" cy="1525763"/>
          </a:xfrm>
        </p:grpSpPr>
        <p:sp>
          <p:nvSpPr>
            <p:cNvPr id="13" name="六边形 12"/>
            <p:cNvSpPr/>
            <p:nvPr/>
          </p:nvSpPr>
          <p:spPr>
            <a:xfrm rot="5400000">
              <a:off x="4354810" y="1398092"/>
              <a:ext cx="1525763" cy="1327414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六边形 6"/>
            <p:cNvSpPr/>
            <p:nvPr/>
          </p:nvSpPr>
          <p:spPr>
            <a:xfrm>
              <a:off x="4660839" y="1536683"/>
              <a:ext cx="913704" cy="1050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0661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收录范围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217773" y="3376003"/>
            <a:ext cx="1327415" cy="1525764"/>
            <a:chOff x="3739928" y="2593985"/>
            <a:chExt cx="1327414" cy="1525763"/>
          </a:xfrm>
        </p:grpSpPr>
        <p:sp>
          <p:nvSpPr>
            <p:cNvPr id="16" name="六边形 15"/>
            <p:cNvSpPr/>
            <p:nvPr/>
          </p:nvSpPr>
          <p:spPr>
            <a:xfrm rot="5400000">
              <a:off x="3640753" y="2693160"/>
              <a:ext cx="1525763" cy="1327414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六边形 8"/>
            <p:cNvSpPr/>
            <p:nvPr/>
          </p:nvSpPr>
          <p:spPr>
            <a:xfrm>
              <a:off x="3946782" y="2831751"/>
              <a:ext cx="913704" cy="1050233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1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标签云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931827" y="4671073"/>
            <a:ext cx="1327415" cy="1525764"/>
            <a:chOff x="4453985" y="3889053"/>
            <a:chExt cx="1327414" cy="1525763"/>
          </a:xfrm>
        </p:grpSpPr>
        <p:sp>
          <p:nvSpPr>
            <p:cNvPr id="19" name="六边形 18"/>
            <p:cNvSpPr/>
            <p:nvPr/>
          </p:nvSpPr>
          <p:spPr>
            <a:xfrm rot="5400000">
              <a:off x="4354810" y="3988228"/>
              <a:ext cx="1525763" cy="1327414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0" name="六边形 4"/>
            <p:cNvSpPr/>
            <p:nvPr/>
          </p:nvSpPr>
          <p:spPr>
            <a:xfrm>
              <a:off x="4660839" y="4126819"/>
              <a:ext cx="913704" cy="1050233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0661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文件夹信息统计</a:t>
              </a:r>
              <a:endPara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68910" y="184785"/>
            <a:ext cx="2315210" cy="737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3.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文献整理</a:t>
            </a:r>
            <a:endParaRPr lang="zh-CN" altLang="en-US" sz="2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查重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851" y="864812"/>
            <a:ext cx="9369382" cy="5536167"/>
          </a:xfrm>
          <a:prstGeom prst="rect">
            <a:avLst/>
          </a:prstGeom>
        </p:spPr>
      </p:pic>
      <p:sp>
        <p:nvSpPr>
          <p:cNvPr id="8" name="矩形标注 8"/>
          <p:cNvSpPr/>
          <p:nvPr/>
        </p:nvSpPr>
        <p:spPr>
          <a:xfrm>
            <a:off x="2323187" y="4864192"/>
            <a:ext cx="1845783" cy="1010472"/>
          </a:xfrm>
          <a:prstGeom prst="wedgeRectCallout">
            <a:avLst>
              <a:gd name="adj1" fmla="val 22984"/>
              <a:gd name="adj2" fmla="val -163399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提前选中待查重的文件夹，或后面再勾选</a:t>
            </a:r>
          </a:p>
        </p:txBody>
      </p:sp>
      <p:sp>
        <p:nvSpPr>
          <p:cNvPr id="12" name="箭头: 下 11"/>
          <p:cNvSpPr/>
          <p:nvPr/>
        </p:nvSpPr>
        <p:spPr>
          <a:xfrm rot="14370602">
            <a:off x="5648923" y="2684183"/>
            <a:ext cx="281131" cy="3595605"/>
          </a:xfrm>
          <a:prstGeom prst="downArrow">
            <a:avLst>
              <a:gd name="adj1" fmla="val 49686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5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703412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28</a:t>
            </a:r>
            <a:endParaRPr lang="zh-CN" altLang="en-US" dirty="0"/>
          </a:p>
        </p:txBody>
      </p:sp>
      <p:sp>
        <p:nvSpPr>
          <p:cNvPr id="16" name="矩形标注 8"/>
          <p:cNvSpPr/>
          <p:nvPr/>
        </p:nvSpPr>
        <p:spPr>
          <a:xfrm>
            <a:off x="5799091" y="1070990"/>
            <a:ext cx="3141709" cy="1010472"/>
          </a:xfrm>
          <a:prstGeom prst="wedgeRectCallout">
            <a:avLst>
              <a:gd name="adj1" fmla="val -52592"/>
              <a:gd name="adj2" fmla="val 247839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视情况可勾选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大小写不敏感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忽略标点符号和空格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，比如对于英文文献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查重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40" y="968735"/>
            <a:ext cx="10830560" cy="546272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03350" y="270264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5" name="矩形标注 8"/>
          <p:cNvSpPr/>
          <p:nvPr/>
        </p:nvSpPr>
        <p:spPr>
          <a:xfrm>
            <a:off x="7823201" y="3972560"/>
            <a:ext cx="2255520" cy="182880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点击确定后，重复题录会高亮显示出来，鼠标右键进行删除；也可自行选择删除哪一个</a:t>
            </a:r>
          </a:p>
        </p:txBody>
      </p:sp>
      <p:sp>
        <p:nvSpPr>
          <p:cNvPr id="12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29</a:t>
            </a:r>
            <a:endParaRPr lang="zh-CN" altLang="en-US" dirty="0"/>
          </a:p>
        </p:txBody>
      </p:sp>
      <p:cxnSp>
        <p:nvCxnSpPr>
          <p:cNvPr id="16" name="直接连接符 15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搜索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290" y="867354"/>
            <a:ext cx="10906521" cy="44971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638384"/>
            <a:ext cx="4249102" cy="2762595"/>
          </a:xfrm>
          <a:prstGeom prst="rect">
            <a:avLst/>
          </a:prstGeom>
        </p:spPr>
      </p:pic>
      <p:sp>
        <p:nvSpPr>
          <p:cNvPr id="12" name="矩形标注 8"/>
          <p:cNvSpPr/>
          <p:nvPr/>
        </p:nvSpPr>
        <p:spPr>
          <a:xfrm>
            <a:off x="8006080" y="4846320"/>
            <a:ext cx="3027680" cy="140208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检索历史会自动保存（默认最近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次，可设置）；并可对检索结果进行保存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保存的检索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94790" y="273044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5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30</a:t>
            </a:r>
            <a:endParaRPr lang="zh-CN" altLang="en-US" dirty="0"/>
          </a:p>
        </p:txBody>
      </p:sp>
      <p:cxnSp>
        <p:nvCxnSpPr>
          <p:cNvPr id="16" name="直接连接符 15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标记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860" y="487680"/>
            <a:ext cx="9656340" cy="591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212" y="3235468"/>
            <a:ext cx="3372802" cy="316235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026212" y="3235468"/>
            <a:ext cx="3360108" cy="31623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568960" y="265932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892800" y="863600"/>
            <a:ext cx="690880" cy="660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矩形标注 8"/>
          <p:cNvSpPr/>
          <p:nvPr/>
        </p:nvSpPr>
        <p:spPr>
          <a:xfrm>
            <a:off x="7991579" y="705118"/>
            <a:ext cx="2376700" cy="133096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鼠标右键可对选中文献进行标签标记；亦可直接点击工具栏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标签标记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矩形标注 8"/>
          <p:cNvSpPr/>
          <p:nvPr/>
        </p:nvSpPr>
        <p:spPr>
          <a:xfrm>
            <a:off x="1946322" y="4247291"/>
            <a:ext cx="1983429" cy="924149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点击标签可直接筛选定位相应文献题录</a:t>
            </a:r>
          </a:p>
        </p:txBody>
      </p:sp>
      <p:sp>
        <p:nvSpPr>
          <p:cNvPr id="17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34</a:t>
            </a:r>
            <a:endParaRPr lang="zh-CN" altLang="en-US" dirty="0"/>
          </a:p>
        </p:txBody>
      </p:sp>
      <p:cxnSp>
        <p:nvCxnSpPr>
          <p:cNvPr id="18" name="直接连接符 17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显示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&amp;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笔记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文献信息栏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8" y="1323937"/>
            <a:ext cx="6019262" cy="27191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r="2769"/>
          <a:stretch>
            <a:fillRect/>
          </a:stretch>
        </p:blipFill>
        <p:spPr>
          <a:xfrm>
            <a:off x="43718" y="4160096"/>
            <a:ext cx="5879562" cy="22047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822" y="1318197"/>
            <a:ext cx="5939057" cy="28418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 l="-1" r="1287"/>
          <a:stretch>
            <a:fillRect/>
          </a:stretch>
        </p:blipFill>
        <p:spPr>
          <a:xfrm>
            <a:off x="6009101" y="4245647"/>
            <a:ext cx="6111778" cy="2155332"/>
          </a:xfrm>
          <a:prstGeom prst="rect">
            <a:avLst/>
          </a:prstGeom>
        </p:spPr>
      </p:pic>
      <p:sp>
        <p:nvSpPr>
          <p:cNvPr id="14" name="矩形标注 8"/>
          <p:cNvSpPr/>
          <p:nvPr/>
        </p:nvSpPr>
        <p:spPr>
          <a:xfrm>
            <a:off x="3064779" y="1881794"/>
            <a:ext cx="2389023" cy="985905"/>
          </a:xfrm>
          <a:prstGeom prst="wedgeRectCallout">
            <a:avLst>
              <a:gd name="adj1" fmla="val -90548"/>
              <a:gd name="adj2" fmla="val -6438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综述提供快速浏览功能，以判断文章的价值</a:t>
            </a:r>
          </a:p>
        </p:txBody>
      </p:sp>
      <p:sp>
        <p:nvSpPr>
          <p:cNvPr id="15" name="矩形标注 8"/>
          <p:cNvSpPr/>
          <p:nvPr/>
        </p:nvSpPr>
        <p:spPr>
          <a:xfrm>
            <a:off x="3373695" y="4589628"/>
            <a:ext cx="2338918" cy="646073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可直接打开全文、笔记、网址等附件。</a:t>
            </a:r>
          </a:p>
        </p:txBody>
      </p:sp>
      <p:sp>
        <p:nvSpPr>
          <p:cNvPr id="16" name="矩形标注 8"/>
          <p:cNvSpPr/>
          <p:nvPr/>
        </p:nvSpPr>
        <p:spPr>
          <a:xfrm>
            <a:off x="6879145" y="4897178"/>
            <a:ext cx="2857078" cy="429751"/>
          </a:xfrm>
          <a:prstGeom prst="wedgeRectCallout">
            <a:avLst>
              <a:gd name="adj1" fmla="val 40036"/>
              <a:gd name="adj2" fmla="val -11263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位置：文献所在文件夹</a:t>
            </a:r>
          </a:p>
        </p:txBody>
      </p:sp>
      <p:sp>
        <p:nvSpPr>
          <p:cNvPr id="17" name="矩形标注 8"/>
          <p:cNvSpPr/>
          <p:nvPr/>
        </p:nvSpPr>
        <p:spPr>
          <a:xfrm>
            <a:off x="7914639" y="5649078"/>
            <a:ext cx="2857078" cy="429751"/>
          </a:xfrm>
          <a:prstGeom prst="wedgeRectCallout">
            <a:avLst>
              <a:gd name="adj1" fmla="val 29722"/>
              <a:gd name="adj2" fmla="val -29703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回形针：打开全文附件</a:t>
            </a:r>
          </a:p>
        </p:txBody>
      </p:sp>
      <p:sp>
        <p:nvSpPr>
          <p:cNvPr id="18" name="矩形标注 8"/>
          <p:cNvSpPr/>
          <p:nvPr/>
        </p:nvSpPr>
        <p:spPr>
          <a:xfrm>
            <a:off x="8237642" y="2789523"/>
            <a:ext cx="2816438" cy="695573"/>
          </a:xfrm>
          <a:prstGeom prst="wedgeRectCallout">
            <a:avLst>
              <a:gd name="adj1" fmla="val 10373"/>
              <a:gd name="adj2" fmla="val -21185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随时随地做笔记，并可一键插入写作文档之中</a:t>
            </a:r>
          </a:p>
        </p:txBody>
      </p:sp>
      <p:sp>
        <p:nvSpPr>
          <p:cNvPr id="22" name="矩形标注 8"/>
          <p:cNvSpPr/>
          <p:nvPr/>
        </p:nvSpPr>
        <p:spPr>
          <a:xfrm>
            <a:off x="1173480" y="5325736"/>
            <a:ext cx="5554863" cy="1043563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强大的附件管理功能，支持任意的附件格式，</a:t>
            </a:r>
            <a:b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比如常见的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PDF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wordWord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Excel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、视屏、音频文档、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URL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等。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鼠标右键或拖入即可添加</a:t>
            </a:r>
            <a:r>
              <a:rPr lang="en-US" altLang="zh-CN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关联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23" name="矩形 22"/>
          <p:cNvSpPr/>
          <p:nvPr/>
        </p:nvSpPr>
        <p:spPr>
          <a:xfrm>
            <a:off x="5372522" y="607979"/>
            <a:ext cx="1625600" cy="52322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实机演示</a:t>
            </a:r>
          </a:p>
        </p:txBody>
      </p:sp>
      <p:sp>
        <p:nvSpPr>
          <p:cNvPr id="20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36</a:t>
            </a:r>
            <a:endParaRPr lang="zh-CN" altLang="en-US" dirty="0"/>
          </a:p>
        </p:txBody>
      </p:sp>
      <p:cxnSp>
        <p:nvCxnSpPr>
          <p:cNvPr id="21" name="直接连接符 2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显示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表头自定义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1314807"/>
            <a:ext cx="12080240" cy="26622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188" y="2667825"/>
            <a:ext cx="5549171" cy="3763633"/>
          </a:xfrm>
          <a:prstGeom prst="rect">
            <a:avLst/>
          </a:prstGeom>
        </p:spPr>
      </p:pic>
      <p:sp>
        <p:nvSpPr>
          <p:cNvPr id="12" name="矩形标注 8"/>
          <p:cNvSpPr/>
          <p:nvPr/>
        </p:nvSpPr>
        <p:spPr>
          <a:xfrm>
            <a:off x="1290320" y="4308304"/>
            <a:ext cx="2286000" cy="1767376"/>
          </a:xfrm>
          <a:prstGeom prst="wedgeRectCallout">
            <a:avLst>
              <a:gd name="adj1" fmla="val 176548"/>
              <a:gd name="adj2" fmla="val -14437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于表头处点击鼠标右键，可自定义表头字段及其排序。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（如添加影响因子）</a:t>
            </a:r>
          </a:p>
        </p:txBody>
      </p:sp>
      <p:sp>
        <p:nvSpPr>
          <p:cNvPr id="14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37</a:t>
            </a:r>
            <a:endParaRPr lang="zh-CN" altLang="en-US" dirty="0"/>
          </a:p>
        </p:txBody>
      </p:sp>
      <p:cxnSp>
        <p:nvCxnSpPr>
          <p:cNvPr id="15" name="直接连接符 14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357" y="0"/>
            <a:ext cx="4331643" cy="38483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24" y="149526"/>
            <a:ext cx="1635435" cy="604657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491" y="1292282"/>
            <a:ext cx="5564818" cy="448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028" y="3856304"/>
            <a:ext cx="3708207" cy="254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028" y="754183"/>
            <a:ext cx="3708207" cy="278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288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显示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查看题录信息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字段信息、收录范围、影响因子等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68960" y="265932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2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38</a:t>
            </a:r>
            <a:endParaRPr lang="zh-CN" altLang="en-US" dirty="0"/>
          </a:p>
        </p:txBody>
      </p:sp>
      <p:cxnSp>
        <p:nvCxnSpPr>
          <p:cNvPr id="14" name="直接连接符 13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180" y="1162050"/>
            <a:ext cx="8429625" cy="4810125"/>
          </a:xfrm>
          <a:prstGeom prst="rect">
            <a:avLst/>
          </a:prstGeom>
        </p:spPr>
      </p:pic>
      <p:sp>
        <p:nvSpPr>
          <p:cNvPr id="15" name="矩形标注 8"/>
          <p:cNvSpPr/>
          <p:nvPr/>
        </p:nvSpPr>
        <p:spPr>
          <a:xfrm>
            <a:off x="6513195" y="3703320"/>
            <a:ext cx="2489835" cy="77216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提供期刊近五年的影响因子趋势图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4.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插入引文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笔记 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&amp; 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修改格式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4" name="手繪多邊形 29"/>
          <p:cNvSpPr>
            <a:spLocks noChangeAspect="1"/>
          </p:cNvSpPr>
          <p:nvPr/>
        </p:nvSpPr>
        <p:spPr>
          <a:xfrm>
            <a:off x="3792220" y="1739891"/>
            <a:ext cx="4541519" cy="4543200"/>
          </a:xfrm>
          <a:custGeom>
            <a:avLst/>
            <a:gdLst>
              <a:gd name="connsiteX0" fmla="*/ 2884713 w 5769428"/>
              <a:gd name="connsiteY0" fmla="*/ 0 h 5769427"/>
              <a:gd name="connsiteX1" fmla="*/ 3559627 w 5769428"/>
              <a:gd name="connsiteY1" fmla="*/ 674914 h 5769427"/>
              <a:gd name="connsiteX2" fmla="*/ 3020732 w 5769428"/>
              <a:gd name="connsiteY2" fmla="*/ 1336116 h 5769427"/>
              <a:gd name="connsiteX3" fmla="*/ 2950027 w 5769428"/>
              <a:gd name="connsiteY3" fmla="*/ 1343243 h 5769427"/>
              <a:gd name="connsiteX4" fmla="*/ 2950027 w 5769428"/>
              <a:gd name="connsiteY4" fmla="*/ 1679697 h 5769427"/>
              <a:gd name="connsiteX5" fmla="*/ 3008256 w 5769428"/>
              <a:gd name="connsiteY5" fmla="*/ 1682638 h 5769427"/>
              <a:gd name="connsiteX6" fmla="*/ 4087539 w 5769428"/>
              <a:gd name="connsiteY6" fmla="*/ 2768793 h 5769427"/>
              <a:gd name="connsiteX7" fmla="*/ 4089935 w 5769428"/>
              <a:gd name="connsiteY7" fmla="*/ 2819399 h 5769427"/>
              <a:gd name="connsiteX8" fmla="*/ 4426184 w 5769428"/>
              <a:gd name="connsiteY8" fmla="*/ 2819399 h 5769427"/>
              <a:gd name="connsiteX9" fmla="*/ 4433312 w 5769428"/>
              <a:gd name="connsiteY9" fmla="*/ 2748694 h 5769427"/>
              <a:gd name="connsiteX10" fmla="*/ 5094514 w 5769428"/>
              <a:gd name="connsiteY10" fmla="*/ 2209798 h 5769427"/>
              <a:gd name="connsiteX11" fmla="*/ 5769428 w 5769428"/>
              <a:gd name="connsiteY11" fmla="*/ 2884712 h 5769427"/>
              <a:gd name="connsiteX12" fmla="*/ 5094514 w 5769428"/>
              <a:gd name="connsiteY12" fmla="*/ 3559626 h 5769427"/>
              <a:gd name="connsiteX13" fmla="*/ 4433312 w 5769428"/>
              <a:gd name="connsiteY13" fmla="*/ 3020731 h 5769427"/>
              <a:gd name="connsiteX14" fmla="*/ 4426184 w 5769428"/>
              <a:gd name="connsiteY14" fmla="*/ 2950027 h 5769427"/>
              <a:gd name="connsiteX15" fmla="*/ 4089935 w 5769428"/>
              <a:gd name="connsiteY15" fmla="*/ 2950027 h 5769427"/>
              <a:gd name="connsiteX16" fmla="*/ 4087539 w 5769428"/>
              <a:gd name="connsiteY16" fmla="*/ 3000633 h 5769427"/>
              <a:gd name="connsiteX17" fmla="*/ 3008256 w 5769428"/>
              <a:gd name="connsiteY17" fmla="*/ 4086789 h 5769427"/>
              <a:gd name="connsiteX18" fmla="*/ 2950027 w 5769428"/>
              <a:gd name="connsiteY18" fmla="*/ 4089729 h 5769427"/>
              <a:gd name="connsiteX19" fmla="*/ 2950027 w 5769428"/>
              <a:gd name="connsiteY19" fmla="*/ 4426183 h 5769427"/>
              <a:gd name="connsiteX20" fmla="*/ 3020732 w 5769428"/>
              <a:gd name="connsiteY20" fmla="*/ 4433311 h 5769427"/>
              <a:gd name="connsiteX21" fmla="*/ 3559627 w 5769428"/>
              <a:gd name="connsiteY21" fmla="*/ 5094513 h 5769427"/>
              <a:gd name="connsiteX22" fmla="*/ 2884713 w 5769428"/>
              <a:gd name="connsiteY22" fmla="*/ 5769427 h 5769427"/>
              <a:gd name="connsiteX23" fmla="*/ 2209799 w 5769428"/>
              <a:gd name="connsiteY23" fmla="*/ 5094513 h 5769427"/>
              <a:gd name="connsiteX24" fmla="*/ 2748695 w 5769428"/>
              <a:gd name="connsiteY24" fmla="*/ 4433311 h 5769427"/>
              <a:gd name="connsiteX25" fmla="*/ 2819399 w 5769428"/>
              <a:gd name="connsiteY25" fmla="*/ 4426183 h 5769427"/>
              <a:gd name="connsiteX26" fmla="*/ 2819399 w 5769428"/>
              <a:gd name="connsiteY26" fmla="*/ 4089729 h 5769427"/>
              <a:gd name="connsiteX27" fmla="*/ 2761170 w 5769428"/>
              <a:gd name="connsiteY27" fmla="*/ 4086789 h 5769427"/>
              <a:gd name="connsiteX28" fmla="*/ 1681887 w 5769428"/>
              <a:gd name="connsiteY28" fmla="*/ 3000633 h 5769427"/>
              <a:gd name="connsiteX29" fmla="*/ 1679491 w 5769428"/>
              <a:gd name="connsiteY29" fmla="*/ 2950027 h 5769427"/>
              <a:gd name="connsiteX30" fmla="*/ 1343244 w 5769428"/>
              <a:gd name="connsiteY30" fmla="*/ 2950027 h 5769427"/>
              <a:gd name="connsiteX31" fmla="*/ 1336116 w 5769428"/>
              <a:gd name="connsiteY31" fmla="*/ 3020731 h 5769427"/>
              <a:gd name="connsiteX32" fmla="*/ 674914 w 5769428"/>
              <a:gd name="connsiteY32" fmla="*/ 3559626 h 5769427"/>
              <a:gd name="connsiteX33" fmla="*/ 0 w 5769428"/>
              <a:gd name="connsiteY33" fmla="*/ 2884712 h 5769427"/>
              <a:gd name="connsiteX34" fmla="*/ 674914 w 5769428"/>
              <a:gd name="connsiteY34" fmla="*/ 2209798 h 5769427"/>
              <a:gd name="connsiteX35" fmla="*/ 1336116 w 5769428"/>
              <a:gd name="connsiteY35" fmla="*/ 2748694 h 5769427"/>
              <a:gd name="connsiteX36" fmla="*/ 1343244 w 5769428"/>
              <a:gd name="connsiteY36" fmla="*/ 2819399 h 5769427"/>
              <a:gd name="connsiteX37" fmla="*/ 1679491 w 5769428"/>
              <a:gd name="connsiteY37" fmla="*/ 2819399 h 5769427"/>
              <a:gd name="connsiteX38" fmla="*/ 1681887 w 5769428"/>
              <a:gd name="connsiteY38" fmla="*/ 2768793 h 5769427"/>
              <a:gd name="connsiteX39" fmla="*/ 2761170 w 5769428"/>
              <a:gd name="connsiteY39" fmla="*/ 1682638 h 5769427"/>
              <a:gd name="connsiteX40" fmla="*/ 2819399 w 5769428"/>
              <a:gd name="connsiteY40" fmla="*/ 1679697 h 5769427"/>
              <a:gd name="connsiteX41" fmla="*/ 2819399 w 5769428"/>
              <a:gd name="connsiteY41" fmla="*/ 1343243 h 5769427"/>
              <a:gd name="connsiteX42" fmla="*/ 2748695 w 5769428"/>
              <a:gd name="connsiteY42" fmla="*/ 1336116 h 5769427"/>
              <a:gd name="connsiteX43" fmla="*/ 2209799 w 5769428"/>
              <a:gd name="connsiteY43" fmla="*/ 674914 h 5769427"/>
              <a:gd name="connsiteX44" fmla="*/ 2884713 w 5769428"/>
              <a:gd name="connsiteY44" fmla="*/ 0 h 576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769428" h="5769427">
                <a:moveTo>
                  <a:pt x="2884713" y="0"/>
                </a:moveTo>
                <a:cubicBezTo>
                  <a:pt x="3257458" y="0"/>
                  <a:pt x="3559627" y="302168"/>
                  <a:pt x="3559627" y="674914"/>
                </a:cubicBezTo>
                <a:cubicBezTo>
                  <a:pt x="3559627" y="1001066"/>
                  <a:pt x="3328279" y="1273183"/>
                  <a:pt x="3020732" y="1336116"/>
                </a:cubicBezTo>
                <a:lnTo>
                  <a:pt x="2950027" y="1343243"/>
                </a:lnTo>
                <a:lnTo>
                  <a:pt x="2950027" y="1679697"/>
                </a:lnTo>
                <a:lnTo>
                  <a:pt x="3008256" y="1682638"/>
                </a:lnTo>
                <a:cubicBezTo>
                  <a:pt x="3579475" y="1740648"/>
                  <a:pt x="4033071" y="2196535"/>
                  <a:pt x="4087539" y="2768793"/>
                </a:cubicBezTo>
                <a:lnTo>
                  <a:pt x="4089935" y="2819399"/>
                </a:lnTo>
                <a:lnTo>
                  <a:pt x="4426184" y="2819399"/>
                </a:lnTo>
                <a:lnTo>
                  <a:pt x="4433312" y="2748694"/>
                </a:lnTo>
                <a:cubicBezTo>
                  <a:pt x="4496245" y="2441146"/>
                  <a:pt x="4768362" y="2209798"/>
                  <a:pt x="5094514" y="2209798"/>
                </a:cubicBezTo>
                <a:cubicBezTo>
                  <a:pt x="5467259" y="2209798"/>
                  <a:pt x="5769428" y="2511967"/>
                  <a:pt x="5769428" y="2884712"/>
                </a:cubicBezTo>
                <a:cubicBezTo>
                  <a:pt x="5769428" y="3257457"/>
                  <a:pt x="5467259" y="3559626"/>
                  <a:pt x="5094514" y="3559626"/>
                </a:cubicBezTo>
                <a:cubicBezTo>
                  <a:pt x="4768362" y="3559626"/>
                  <a:pt x="4496245" y="3328278"/>
                  <a:pt x="4433312" y="3020731"/>
                </a:cubicBezTo>
                <a:lnTo>
                  <a:pt x="4426184" y="2950027"/>
                </a:lnTo>
                <a:lnTo>
                  <a:pt x="4089935" y="2950027"/>
                </a:lnTo>
                <a:lnTo>
                  <a:pt x="4087539" y="3000633"/>
                </a:lnTo>
                <a:cubicBezTo>
                  <a:pt x="4033071" y="3572891"/>
                  <a:pt x="3579475" y="4028779"/>
                  <a:pt x="3008256" y="4086789"/>
                </a:cubicBezTo>
                <a:lnTo>
                  <a:pt x="2950027" y="4089729"/>
                </a:lnTo>
                <a:lnTo>
                  <a:pt x="2950027" y="4426183"/>
                </a:lnTo>
                <a:lnTo>
                  <a:pt x="3020732" y="4433311"/>
                </a:lnTo>
                <a:cubicBezTo>
                  <a:pt x="3328279" y="4496244"/>
                  <a:pt x="3559627" y="4768361"/>
                  <a:pt x="3559627" y="5094513"/>
                </a:cubicBezTo>
                <a:cubicBezTo>
                  <a:pt x="3559627" y="5467258"/>
                  <a:pt x="3257458" y="5769427"/>
                  <a:pt x="2884713" y="5769427"/>
                </a:cubicBezTo>
                <a:cubicBezTo>
                  <a:pt x="2511968" y="5769427"/>
                  <a:pt x="2209799" y="5467258"/>
                  <a:pt x="2209799" y="5094513"/>
                </a:cubicBezTo>
                <a:cubicBezTo>
                  <a:pt x="2209799" y="4768361"/>
                  <a:pt x="2441147" y="4496244"/>
                  <a:pt x="2748695" y="4433311"/>
                </a:cubicBezTo>
                <a:lnTo>
                  <a:pt x="2819399" y="4426183"/>
                </a:lnTo>
                <a:lnTo>
                  <a:pt x="2819399" y="4089729"/>
                </a:lnTo>
                <a:lnTo>
                  <a:pt x="2761170" y="4086789"/>
                </a:lnTo>
                <a:cubicBezTo>
                  <a:pt x="2189952" y="4028779"/>
                  <a:pt x="1736356" y="3572891"/>
                  <a:pt x="1681887" y="3000633"/>
                </a:cubicBezTo>
                <a:lnTo>
                  <a:pt x="1679491" y="2950027"/>
                </a:lnTo>
                <a:lnTo>
                  <a:pt x="1343244" y="2950027"/>
                </a:lnTo>
                <a:lnTo>
                  <a:pt x="1336116" y="3020731"/>
                </a:lnTo>
                <a:cubicBezTo>
                  <a:pt x="1273183" y="3328278"/>
                  <a:pt x="1001066" y="3559626"/>
                  <a:pt x="674914" y="3559626"/>
                </a:cubicBezTo>
                <a:cubicBezTo>
                  <a:pt x="302169" y="3559626"/>
                  <a:pt x="0" y="3257457"/>
                  <a:pt x="0" y="2884712"/>
                </a:cubicBezTo>
                <a:cubicBezTo>
                  <a:pt x="0" y="2511967"/>
                  <a:pt x="302169" y="2209798"/>
                  <a:pt x="674914" y="2209798"/>
                </a:cubicBezTo>
                <a:cubicBezTo>
                  <a:pt x="1001066" y="2209798"/>
                  <a:pt x="1273183" y="2441146"/>
                  <a:pt x="1336116" y="2748694"/>
                </a:cubicBezTo>
                <a:lnTo>
                  <a:pt x="1343244" y="2819399"/>
                </a:lnTo>
                <a:lnTo>
                  <a:pt x="1679491" y="2819399"/>
                </a:lnTo>
                <a:lnTo>
                  <a:pt x="1681887" y="2768793"/>
                </a:lnTo>
                <a:cubicBezTo>
                  <a:pt x="1736356" y="2196535"/>
                  <a:pt x="2189952" y="1740648"/>
                  <a:pt x="2761170" y="1682638"/>
                </a:cubicBezTo>
                <a:lnTo>
                  <a:pt x="2819399" y="1679697"/>
                </a:lnTo>
                <a:lnTo>
                  <a:pt x="2819399" y="1343243"/>
                </a:lnTo>
                <a:lnTo>
                  <a:pt x="2748695" y="1336116"/>
                </a:lnTo>
                <a:cubicBezTo>
                  <a:pt x="2441147" y="1273183"/>
                  <a:pt x="2209799" y="1001066"/>
                  <a:pt x="2209799" y="674914"/>
                </a:cubicBezTo>
                <a:cubicBezTo>
                  <a:pt x="2209799" y="302168"/>
                  <a:pt x="2511968" y="0"/>
                  <a:pt x="288471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 dirty="0">
              <a:cs typeface="+mn-ea"/>
              <a:sym typeface="+mn-lt"/>
            </a:endParaRPr>
          </a:p>
        </p:txBody>
      </p:sp>
      <p:sp>
        <p:nvSpPr>
          <p:cNvPr id="75" name="橢圓 21"/>
          <p:cNvSpPr/>
          <p:nvPr/>
        </p:nvSpPr>
        <p:spPr>
          <a:xfrm>
            <a:off x="5728059" y="5415470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76" name="橢圓 24"/>
          <p:cNvSpPr/>
          <p:nvPr/>
        </p:nvSpPr>
        <p:spPr>
          <a:xfrm rot="5400000">
            <a:off x="7470917" y="3683579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dirty="0">
              <a:cs typeface="+mn-ea"/>
              <a:sym typeface="+mn-lt"/>
            </a:endParaRPr>
          </a:p>
        </p:txBody>
      </p:sp>
      <p:sp>
        <p:nvSpPr>
          <p:cNvPr id="77" name="橢圓 28"/>
          <p:cNvSpPr/>
          <p:nvPr/>
        </p:nvSpPr>
        <p:spPr>
          <a:xfrm rot="5400000">
            <a:off x="3997936" y="3683579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78" name="橢圓 30"/>
          <p:cNvSpPr/>
          <p:nvPr/>
        </p:nvSpPr>
        <p:spPr>
          <a:xfrm>
            <a:off x="5411468" y="3356210"/>
            <a:ext cx="1326934" cy="132693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79" name="橢圓 17"/>
          <p:cNvSpPr/>
          <p:nvPr/>
        </p:nvSpPr>
        <p:spPr>
          <a:xfrm>
            <a:off x="5733424" y="1933663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dirty="0">
              <a:cs typeface="+mn-ea"/>
              <a:sym typeface="+mn-lt"/>
            </a:endParaRPr>
          </a:p>
        </p:txBody>
      </p:sp>
      <p:sp>
        <p:nvSpPr>
          <p:cNvPr id="80" name="文字方塊 1"/>
          <p:cNvSpPr txBox="1"/>
          <p:nvPr/>
        </p:nvSpPr>
        <p:spPr>
          <a:xfrm>
            <a:off x="5808833" y="2055575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1" name="文字方塊 12"/>
          <p:cNvSpPr txBox="1"/>
          <p:nvPr/>
        </p:nvSpPr>
        <p:spPr>
          <a:xfrm>
            <a:off x="5802026" y="5541042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3" name="文字方塊 15"/>
          <p:cNvSpPr txBox="1"/>
          <p:nvPr/>
        </p:nvSpPr>
        <p:spPr>
          <a:xfrm>
            <a:off x="7541119" y="3811258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4" name="文字方塊 16"/>
          <p:cNvSpPr txBox="1"/>
          <p:nvPr/>
        </p:nvSpPr>
        <p:spPr>
          <a:xfrm>
            <a:off x="4066737" y="3822798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7099333" y="2909702"/>
            <a:ext cx="2468811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插入引文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7117595" y="4884877"/>
            <a:ext cx="2130879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插入笔记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3597180" y="4905036"/>
            <a:ext cx="2130879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删除引文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3597617" y="2960675"/>
            <a:ext cx="2795563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修改格式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9" name="文字方塊 23"/>
          <p:cNvSpPr txBox="1"/>
          <p:nvPr/>
        </p:nvSpPr>
        <p:spPr>
          <a:xfrm>
            <a:off x="5532451" y="3715076"/>
            <a:ext cx="111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Paper</a:t>
            </a:r>
            <a:endParaRPr lang="zh-TW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23322" y="1194930"/>
            <a:ext cx="514858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微软雅黑,方正新报宋简体,宋体"/>
              </a:rPr>
              <a:t>支持</a:t>
            </a:r>
            <a:r>
              <a:rPr lang="en-US" altLang="zh-CN" sz="2400" b="1" dirty="0">
                <a:solidFill>
                  <a:srgbClr val="002060"/>
                </a:solidFill>
                <a:latin typeface="微软雅黑,方正新报宋简体,宋体"/>
              </a:rPr>
              <a:t>Word</a:t>
            </a:r>
            <a:r>
              <a:rPr lang="zh-CN" altLang="en-US" sz="2400" b="1" dirty="0">
                <a:solidFill>
                  <a:srgbClr val="002060"/>
                </a:solidFill>
                <a:latin typeface="微软雅黑,方正新报宋简体,宋体"/>
              </a:rPr>
              <a:t>、</a:t>
            </a:r>
            <a:r>
              <a:rPr lang="en-US" altLang="zh-CN" sz="2400" b="1" dirty="0">
                <a:solidFill>
                  <a:srgbClr val="002060"/>
                </a:solidFill>
                <a:latin typeface="微软雅黑,方正新报宋简体,宋体"/>
              </a:rPr>
              <a:t>WPS</a:t>
            </a:r>
            <a:r>
              <a:rPr lang="zh-CN" altLang="en-US" sz="2400" b="1" dirty="0">
                <a:solidFill>
                  <a:srgbClr val="002060"/>
                </a:solidFill>
                <a:latin typeface="微软雅黑,方正新报宋简体,宋体"/>
              </a:rPr>
              <a:t>两大主流写作软件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sp>
        <p:nvSpPr>
          <p:cNvPr id="23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39</a:t>
            </a:r>
            <a:endParaRPr lang="zh-CN" altLang="en-US" dirty="0"/>
          </a:p>
        </p:txBody>
      </p:sp>
      <p:cxnSp>
        <p:nvCxnSpPr>
          <p:cNvPr id="24" name="直接连接符 23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插入引文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笔记 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&amp; 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删除引文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19" y="983516"/>
            <a:ext cx="8148321" cy="53966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47327" t="7744"/>
          <a:stretch>
            <a:fillRect/>
          </a:stretch>
        </p:blipFill>
        <p:spPr>
          <a:xfrm>
            <a:off x="8780933" y="983516"/>
            <a:ext cx="2834640" cy="4138831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267200" y="5008880"/>
            <a:ext cx="4104640" cy="13920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9" name="文本框 28"/>
          <p:cNvSpPr txBox="1"/>
          <p:nvPr/>
        </p:nvSpPr>
        <p:spPr>
          <a:xfrm>
            <a:off x="4420946" y="3210560"/>
            <a:ext cx="4276013" cy="17165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1391919" y="2416482"/>
            <a:ext cx="2786527" cy="3785652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步骤：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光标停留在需要插入引文之处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</a:p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回到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，选中要引用的题录，点击工具栏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引用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或回到文档，点击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插入引文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</a:p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自动生成参考文献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4.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如要删除某引文，删除引用标号（如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[6]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）即可，其他引文自动重新排序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731177" y="5316373"/>
            <a:ext cx="2952823" cy="1015663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按住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ctrl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，鼠标选择任意多条题录；按住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shift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，鼠标选择连续多条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40</a:t>
            </a:r>
            <a:endParaRPr lang="zh-CN" altLang="en-US" dirty="0"/>
          </a:p>
        </p:txBody>
      </p:sp>
      <p:cxnSp>
        <p:nvCxnSpPr>
          <p:cNvPr id="15" name="直接连接符 14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修改参考文献格式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1098"/>
          <a:stretch>
            <a:fillRect/>
          </a:stretch>
        </p:blipFill>
        <p:spPr>
          <a:xfrm>
            <a:off x="1381759" y="912662"/>
            <a:ext cx="5743695" cy="54883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r="6045"/>
          <a:stretch>
            <a:fillRect/>
          </a:stretch>
        </p:blipFill>
        <p:spPr>
          <a:xfrm>
            <a:off x="5830176" y="965211"/>
            <a:ext cx="6321368" cy="42468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43120" y="2905760"/>
            <a:ext cx="78232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6359935" y="4378087"/>
            <a:ext cx="2786527" cy="1938992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如要修改参考文献格式，点击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格式化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样式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选择其他样式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，选择目标样式，即可一键替换。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自带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4000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余种样式。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56560" y="1463040"/>
            <a:ext cx="38608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3362128" y="1727200"/>
            <a:ext cx="44704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41</a:t>
            </a:r>
            <a:endParaRPr lang="zh-CN" altLang="en-US" dirty="0"/>
          </a:p>
        </p:txBody>
      </p:sp>
      <p:cxnSp>
        <p:nvCxnSpPr>
          <p:cNvPr id="16" name="直接连接符 15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编辑引文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5" name="矩形 14"/>
          <p:cNvSpPr/>
          <p:nvPr/>
        </p:nvSpPr>
        <p:spPr>
          <a:xfrm>
            <a:off x="9056753" y="3074524"/>
            <a:ext cx="2786527" cy="2862322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编辑引文：光标停在文中的引用标号处，点击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编辑引文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，再点击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编辑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，调出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的编辑题录页面，修改题录信息并保存，再回到文档操作框，点击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更新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确定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，引文信息即更新。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579" y="979041"/>
            <a:ext cx="7619415" cy="538506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892800" y="3016647"/>
            <a:ext cx="32512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42</a:t>
            </a:r>
            <a:endParaRPr lang="zh-CN" altLang="en-US" dirty="0"/>
          </a:p>
        </p:txBody>
      </p:sp>
      <p:cxnSp>
        <p:nvCxnSpPr>
          <p:cNvPr id="14" name="直接连接符 13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去除格式化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2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43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656" y="1020364"/>
            <a:ext cx="10554188" cy="527366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9503793" y="4145018"/>
            <a:ext cx="2180207" cy="1631216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去除格式化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清除域代码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并确认，即可生成纯文本格式文档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45793" y="4637163"/>
            <a:ext cx="1225167" cy="707886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不可逆，注意备份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9725"/>
            <a:ext cx="12192000" cy="574752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357" y="0"/>
            <a:ext cx="4331643" cy="384831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13592" y="909544"/>
            <a:ext cx="7228205" cy="953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hlinkClick r:id="rId4"/>
              </a:rPr>
              <a:t>http://jc.inoteexpress.com/dynamo/index.html</a:t>
            </a:r>
          </a:p>
          <a:p>
            <a:endParaRPr lang="zh-CN" altLang="en-US" sz="2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标题 1"/>
          <p:cNvSpPr>
            <a:spLocks noGrp="1"/>
          </p:cNvSpPr>
          <p:nvPr>
            <p:ph type="ctrTitle"/>
          </p:nvPr>
        </p:nvSpPr>
        <p:spPr>
          <a:xfrm>
            <a:off x="673100" y="1301750"/>
            <a:ext cx="10369550" cy="3079750"/>
          </a:xfrm>
        </p:spPr>
        <p:txBody>
          <a:bodyPr vert="horz" wrap="square" lIns="91440" tIns="45720" rIns="91440" bIns="45720" anchor="b"/>
          <a:lstStyle/>
          <a:p>
            <a:pPr marL="0" indent="0" algn="l" eaLnBrk="1" hangingPunct="1">
              <a:buClrTx/>
              <a:buSzTx/>
              <a:buFontTx/>
            </a:pPr>
            <a:r>
              <a:rPr lang="zh-CN" altLang="en-US" sz="5400" kern="12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科研文献管理好帮手</a:t>
            </a:r>
            <a:br>
              <a:rPr lang="zh-CN" altLang="en-US" sz="5400" kern="12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</a:br>
            <a:r>
              <a:rPr lang="zh-CN" altLang="en-US" sz="5400" kern="12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                     ——NoteExpress</a:t>
            </a:r>
            <a:endParaRPr lang="zh-CN" altLang="en-US" sz="6600" kern="1200"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微软雅黑" panose="020B0503020204020204" pitchFamily="34" charset="-122"/>
            </a:endParaRPr>
          </a:p>
        </p:txBody>
      </p:sp>
      <p:sp>
        <p:nvSpPr>
          <p:cNvPr id="7170" name="副标题 2"/>
          <p:cNvSpPr>
            <a:spLocks noGrp="1"/>
          </p:cNvSpPr>
          <p:nvPr>
            <p:ph type="subTitle" idx="1"/>
          </p:nvPr>
        </p:nvSpPr>
        <p:spPr>
          <a:xfrm>
            <a:off x="584200" y="4933950"/>
            <a:ext cx="8824913" cy="860425"/>
          </a:xfrm>
        </p:spPr>
        <p:txBody>
          <a:bodyPr vert="horz" wrap="square" lIns="91440" tIns="45720" rIns="91440" bIns="45720" anchor="t"/>
          <a:lstStyle/>
          <a:p>
            <a:pPr algn="l" defTabSz="457200" eaLnBrk="1" hangingPunct="1">
              <a:buSzPct val="80000"/>
            </a:pPr>
            <a:r>
              <a:rPr lang="zh-CN" altLang="zh-CN" kern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北京爱琴海乐之技术有限公司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357" y="0"/>
            <a:ext cx="4331643" cy="38483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24" y="149526"/>
            <a:ext cx="1635435" cy="604657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195" y="3577446"/>
            <a:ext cx="3710650" cy="278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195" y="598684"/>
            <a:ext cx="3708010" cy="278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524" y="1334807"/>
            <a:ext cx="5564818" cy="448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179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91343" y="2104759"/>
            <a:ext cx="9587948" cy="432207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2800" dirty="0" err="1">
                <a:latin typeface="STHeiti Light" charset="-122"/>
                <a:ea typeface="STHeiti Light" charset="-122"/>
                <a:cs typeface="STHeiti Light" charset="-122"/>
              </a:rPr>
              <a:t>NoteExpress</a:t>
            </a:r>
            <a:r>
              <a:rPr kumimoji="1" lang="zh-CN" altLang="en-US" sz="2800" dirty="0">
                <a:latin typeface="STHeiti Light" charset="-122"/>
                <a:ea typeface="STHeiti Light" charset="-122"/>
                <a:cs typeface="STHeiti Light" charset="-122"/>
              </a:rPr>
              <a:t>是目前主流的文献管理软件，其核心功能是帮助读者高效利用文献；收集并管理得到的文献元数据和全文；在撰写论文、专著或报告时可按照不同的格式要求，在指定位置自动添加标引和参考文献列表。</a:t>
            </a:r>
            <a:endParaRPr kumimoji="1"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357" y="0"/>
            <a:ext cx="4331643" cy="38483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24" y="149526"/>
            <a:ext cx="1635435" cy="6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49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8</a:t>
            </a:r>
            <a:endParaRPr lang="zh-CN" altLang="en-US" dirty="0"/>
          </a:p>
        </p:txBody>
      </p:sp>
      <p:sp>
        <p:nvSpPr>
          <p:cNvPr id="22" name="Rectangle 55"/>
          <p:cNvSpPr/>
          <p:nvPr/>
        </p:nvSpPr>
        <p:spPr>
          <a:xfrm>
            <a:off x="3429000" y="2967116"/>
            <a:ext cx="5993130" cy="9233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buClr>
                <a:srgbClr val="FFC000"/>
              </a:buClr>
            </a:pPr>
            <a:r>
              <a:rPr lang="en-US" altLang="zh-CN" sz="4000" b="1" dirty="0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NoteExpress</a:t>
            </a: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功能及操作</a:t>
            </a:r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9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853440" y="59565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使用说明和注意事项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42" name="群組 15"/>
          <p:cNvGrpSpPr/>
          <p:nvPr/>
        </p:nvGrpSpPr>
        <p:grpSpPr>
          <a:xfrm>
            <a:off x="1039053" y="1963139"/>
            <a:ext cx="429109" cy="3529056"/>
            <a:chOff x="1714499" y="1120140"/>
            <a:chExt cx="628651" cy="5170113"/>
          </a:xfrm>
        </p:grpSpPr>
        <p:sp>
          <p:nvSpPr>
            <p:cNvPr id="43" name="橢圓 3"/>
            <p:cNvSpPr/>
            <p:nvPr/>
          </p:nvSpPr>
          <p:spPr>
            <a:xfrm>
              <a:off x="1714500" y="1120140"/>
              <a:ext cx="628650" cy="628650"/>
            </a:xfrm>
            <a:prstGeom prst="ellipse">
              <a:avLst/>
            </a:prstGeom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1</a:t>
              </a:r>
              <a:endParaRPr lang="zh-TW" altLang="en-US" dirty="0"/>
            </a:p>
          </p:txBody>
        </p:sp>
        <p:cxnSp>
          <p:nvCxnSpPr>
            <p:cNvPr id="44" name="直線單箭頭接點 14"/>
            <p:cNvCxnSpPr/>
            <p:nvPr/>
          </p:nvCxnSpPr>
          <p:spPr>
            <a:xfrm>
              <a:off x="2028825" y="1943100"/>
              <a:ext cx="0" cy="61200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橢圓 31"/>
            <p:cNvSpPr/>
            <p:nvPr/>
          </p:nvSpPr>
          <p:spPr>
            <a:xfrm>
              <a:off x="1714499" y="2633961"/>
              <a:ext cx="628651" cy="628650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2</a:t>
              </a:r>
              <a:endParaRPr lang="zh-TW" altLang="en-US" dirty="0"/>
            </a:p>
          </p:txBody>
        </p:sp>
        <p:cxnSp>
          <p:nvCxnSpPr>
            <p:cNvPr id="46" name="直線單箭頭接點 32"/>
            <p:cNvCxnSpPr/>
            <p:nvPr/>
          </p:nvCxnSpPr>
          <p:spPr>
            <a:xfrm>
              <a:off x="2028825" y="3456921"/>
              <a:ext cx="0" cy="61200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橢圓 33"/>
            <p:cNvSpPr/>
            <p:nvPr/>
          </p:nvSpPr>
          <p:spPr>
            <a:xfrm>
              <a:off x="1714500" y="4147782"/>
              <a:ext cx="628650" cy="628650"/>
            </a:xfrm>
            <a:prstGeom prst="ellipse">
              <a:avLst/>
            </a:prstGeom>
            <a:solidFill>
              <a:schemeClr val="accent3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3</a:t>
              </a:r>
              <a:endParaRPr lang="zh-TW" altLang="en-US" dirty="0"/>
            </a:p>
          </p:txBody>
        </p:sp>
        <p:cxnSp>
          <p:nvCxnSpPr>
            <p:cNvPr id="48" name="直線單箭頭接點 34"/>
            <p:cNvCxnSpPr/>
            <p:nvPr/>
          </p:nvCxnSpPr>
          <p:spPr>
            <a:xfrm>
              <a:off x="2028825" y="4970742"/>
              <a:ext cx="0" cy="61200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橢圓 35"/>
            <p:cNvSpPr/>
            <p:nvPr/>
          </p:nvSpPr>
          <p:spPr>
            <a:xfrm>
              <a:off x="1714500" y="5661603"/>
              <a:ext cx="628650" cy="628650"/>
            </a:xfrm>
            <a:prstGeom prst="ellipse">
              <a:avLst/>
            </a:prstGeom>
            <a:solidFill>
              <a:schemeClr val="accent4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4</a:t>
              </a:r>
              <a:endParaRPr lang="zh-TW" altLang="en-US" dirty="0"/>
            </a:p>
          </p:txBody>
        </p:sp>
      </p:grpSp>
      <p:sp>
        <p:nvSpPr>
          <p:cNvPr id="52" name="文字方塊 37"/>
          <p:cNvSpPr txBox="1"/>
          <p:nvPr/>
        </p:nvSpPr>
        <p:spPr>
          <a:xfrm>
            <a:off x="1684071" y="3828825"/>
            <a:ext cx="9385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下载安装过程中关闭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杀毒软件、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Microsoft office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系列软件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en-US" altLang="zh-CN" sz="24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wps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，否则可能导致安装失败或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word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插件功能无法正常运行。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0" name="文字方塊 37"/>
          <p:cNvSpPr txBox="1"/>
          <p:nvPr/>
        </p:nvSpPr>
        <p:spPr>
          <a:xfrm>
            <a:off x="1724711" y="1762412"/>
            <a:ext cx="9644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题录形式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收集管理文献资源。题录是由一组著录项目构成的一条文献记录，一般包含标题、作者、年份、期刊、作者机构等。</a:t>
            </a:r>
            <a:endParaRPr lang="zh-TW" altLang="en-US" sz="2400" b="1" i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字方塊 37"/>
          <p:cNvSpPr txBox="1"/>
          <p:nvPr/>
        </p:nvSpPr>
        <p:spPr>
          <a:xfrm>
            <a:off x="1719630" y="2795117"/>
            <a:ext cx="9573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如果之前安装了</a:t>
            </a:r>
            <a:r>
              <a:rPr lang="en-US" altLang="zh-CN" sz="24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旧版本，需先卸载旧版本再安装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防止不可预估的错误发生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TW" altLang="en-US" sz="2400" b="1" i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字方塊 37"/>
          <p:cNvSpPr txBox="1"/>
          <p:nvPr/>
        </p:nvSpPr>
        <p:spPr>
          <a:xfrm>
            <a:off x="1684071" y="4862533"/>
            <a:ext cx="9644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是授权软件（收费）。若高校已购买，学校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IP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范围内可免费下载、使用；超出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IP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范围，部分功能停用，一些简单功能仍可用。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10</a:t>
            </a:r>
            <a:endParaRPr lang="zh-CN" altLang="en-US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308" y="1507327"/>
            <a:ext cx="10114892" cy="4861386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853440" y="595650"/>
            <a:ext cx="110540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官网下载：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www.inoteexpress.com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；个人版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集团版 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 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输入学校名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62280" y="2939690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11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853440" y="59565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收费版与免费版的区别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0" name="文字方塊 37"/>
          <p:cNvSpPr txBox="1"/>
          <p:nvPr/>
        </p:nvSpPr>
        <p:spPr>
          <a:xfrm>
            <a:off x="1861871" y="3344314"/>
            <a:ext cx="964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收费版本提供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PDF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智能识别及更新功能。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字方塊 37"/>
          <p:cNvSpPr txBox="1"/>
          <p:nvPr/>
        </p:nvSpPr>
        <p:spPr>
          <a:xfrm>
            <a:off x="1861871" y="4511352"/>
            <a:ext cx="9573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收费版本提供全文下载功能。</a:t>
            </a:r>
            <a:endParaRPr lang="zh-TW" altLang="en-US" sz="2400" b="1" i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字方塊 37"/>
          <p:cNvSpPr txBox="1"/>
          <p:nvPr/>
        </p:nvSpPr>
        <p:spPr>
          <a:xfrm>
            <a:off x="1861871" y="5674310"/>
            <a:ext cx="9903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收费版本样式功能不受限制，免费版本仅提供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个样式，不能增改删。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六邊形 36"/>
          <p:cNvSpPr/>
          <p:nvPr/>
        </p:nvSpPr>
        <p:spPr>
          <a:xfrm>
            <a:off x="853440" y="2069404"/>
            <a:ext cx="824603" cy="681491"/>
          </a:xfrm>
          <a:prstGeom prst="hexagon">
            <a:avLst/>
          </a:prstGeom>
          <a:solidFill>
            <a:schemeClr val="accent2"/>
          </a:solidFill>
          <a:ln w="571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" name="六邊形 38"/>
          <p:cNvSpPr/>
          <p:nvPr/>
        </p:nvSpPr>
        <p:spPr>
          <a:xfrm>
            <a:off x="853440" y="3234402"/>
            <a:ext cx="824603" cy="681491"/>
          </a:xfrm>
          <a:prstGeom prst="hexagon">
            <a:avLst/>
          </a:prstGeom>
          <a:solidFill>
            <a:schemeClr val="accent3"/>
          </a:solidFill>
          <a:ln w="571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5" name="六邊形 40"/>
          <p:cNvSpPr/>
          <p:nvPr/>
        </p:nvSpPr>
        <p:spPr>
          <a:xfrm>
            <a:off x="853440" y="4399400"/>
            <a:ext cx="824603" cy="681491"/>
          </a:xfrm>
          <a:prstGeom prst="hexagon">
            <a:avLst/>
          </a:prstGeom>
          <a:solidFill>
            <a:schemeClr val="accent4"/>
          </a:solidFill>
          <a:ln w="571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6" name="六邊形 42"/>
          <p:cNvSpPr/>
          <p:nvPr/>
        </p:nvSpPr>
        <p:spPr>
          <a:xfrm>
            <a:off x="853440" y="5564398"/>
            <a:ext cx="824603" cy="681491"/>
          </a:xfrm>
          <a:prstGeom prst="hexagon">
            <a:avLst/>
          </a:prstGeom>
          <a:solidFill>
            <a:schemeClr val="accent5"/>
          </a:solidFill>
          <a:ln w="571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27" name="直線接點 31"/>
          <p:cNvCxnSpPr/>
          <p:nvPr/>
        </p:nvCxnSpPr>
        <p:spPr>
          <a:xfrm flipV="1">
            <a:off x="1265741" y="2750895"/>
            <a:ext cx="0" cy="48350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橢圓 35"/>
          <p:cNvSpPr/>
          <p:nvPr/>
        </p:nvSpPr>
        <p:spPr>
          <a:xfrm>
            <a:off x="1021380" y="2165788"/>
            <a:ext cx="488723" cy="488723"/>
          </a:xfrm>
          <a:prstGeom prst="ellipse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9" name="橢圓 37"/>
          <p:cNvSpPr/>
          <p:nvPr/>
        </p:nvSpPr>
        <p:spPr>
          <a:xfrm>
            <a:off x="1021380" y="3330786"/>
            <a:ext cx="488723" cy="488723"/>
          </a:xfrm>
          <a:prstGeom prst="ellipse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0" name="橢圓 39"/>
          <p:cNvSpPr/>
          <p:nvPr/>
        </p:nvSpPr>
        <p:spPr>
          <a:xfrm>
            <a:off x="1021380" y="4495784"/>
            <a:ext cx="488723" cy="488723"/>
          </a:xfrm>
          <a:prstGeom prst="ellipse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1" name="橢圓 41"/>
          <p:cNvSpPr/>
          <p:nvPr/>
        </p:nvSpPr>
        <p:spPr>
          <a:xfrm>
            <a:off x="1021380" y="5660782"/>
            <a:ext cx="488723" cy="488723"/>
          </a:xfrm>
          <a:prstGeom prst="ellipse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</a:t>
            </a:r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32" name="直線接點 43"/>
          <p:cNvCxnSpPr/>
          <p:nvPr/>
        </p:nvCxnSpPr>
        <p:spPr>
          <a:xfrm flipV="1">
            <a:off x="1265741" y="1154860"/>
            <a:ext cx="0" cy="49478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7"/>
          <p:cNvSpPr txBox="1"/>
          <p:nvPr/>
        </p:nvSpPr>
        <p:spPr>
          <a:xfrm>
            <a:off x="1861871" y="2182840"/>
            <a:ext cx="964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收费版本提供内嵌浏览器功能。</a:t>
            </a:r>
            <a:endParaRPr lang="zh-TW" altLang="en-US" sz="2400" b="1" i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131572" y="1389214"/>
            <a:ext cx="8303509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集团版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VS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个人版（个人免费版、个人注册版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-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永久授权和个人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VIP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版）</a:t>
            </a:r>
          </a:p>
        </p:txBody>
      </p:sp>
      <p:cxnSp>
        <p:nvCxnSpPr>
          <p:cNvPr id="35" name="直接连接符 34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1538</Words>
  <Application>Microsoft Macintosh PowerPoint</Application>
  <PresentationFormat>宽屏</PresentationFormat>
  <Paragraphs>249</Paragraphs>
  <Slides>37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37</vt:i4>
      </vt:variant>
    </vt:vector>
  </HeadingPairs>
  <TitlesOfParts>
    <vt:vector size="55" baseType="lpstr">
      <vt:lpstr>DengXian</vt:lpstr>
      <vt:lpstr>DengXian</vt:lpstr>
      <vt:lpstr>等线 Light</vt:lpstr>
      <vt:lpstr>等线 Light</vt:lpstr>
      <vt:lpstr>华文黑体</vt:lpstr>
      <vt:lpstr>宋体</vt:lpstr>
      <vt:lpstr>微软雅黑</vt:lpstr>
      <vt:lpstr>微软雅黑,方正新报宋简体,宋体</vt:lpstr>
      <vt:lpstr>Microsoft JhengHei</vt:lpstr>
      <vt:lpstr>PingFang SC Light</vt:lpstr>
      <vt:lpstr>新細明體</vt:lpstr>
      <vt:lpstr>STHeiti Light</vt:lpstr>
      <vt:lpstr>Arial</vt:lpstr>
      <vt:lpstr>Century Gothic</vt:lpstr>
      <vt:lpstr>Times New Roman</vt:lpstr>
      <vt:lpstr>Wingdings</vt:lpstr>
      <vt:lpstr>Office 主题​​</vt:lpstr>
      <vt:lpstr>Office 主题</vt:lpstr>
      <vt:lpstr>PowerPoint 演示文稿</vt:lpstr>
      <vt:lpstr>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科研文献管理好帮手                      ——NoteExpress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cui zunkang</dc:creator>
  <cp:lastModifiedBy>Microsoft Office User</cp:lastModifiedBy>
  <cp:revision>344</cp:revision>
  <dcterms:created xsi:type="dcterms:W3CDTF">2019-03-06T07:48:00Z</dcterms:created>
  <dcterms:modified xsi:type="dcterms:W3CDTF">2019-11-04T03:14:07Z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2052-11.1.0.9098</vt:lpwstr>
  </property>
</Properties>
</file>